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77" r:id="rId4"/>
    <p:sldId id="262" r:id="rId5"/>
    <p:sldId id="283" r:id="rId6"/>
    <p:sldId id="302" r:id="rId7"/>
    <p:sldId id="303" r:id="rId8"/>
    <p:sldId id="299" r:id="rId9"/>
    <p:sldId id="298" r:id="rId10"/>
    <p:sldId id="304" r:id="rId11"/>
    <p:sldId id="309" r:id="rId12"/>
    <p:sldId id="310" r:id="rId13"/>
    <p:sldId id="306" r:id="rId14"/>
    <p:sldId id="307" r:id="rId15"/>
    <p:sldId id="305" r:id="rId16"/>
    <p:sldId id="313" r:id="rId17"/>
    <p:sldId id="314" r:id="rId18"/>
    <p:sldId id="296" r:id="rId19"/>
    <p:sldId id="316" r:id="rId20"/>
    <p:sldId id="317" r:id="rId21"/>
    <p:sldId id="29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pos="4212" userDrawn="1">
          <p15:clr>
            <a:srgbClr val="A4A3A4"/>
          </p15:clr>
        </p15:guide>
        <p15:guide id="5" pos="7360" userDrawn="1">
          <p15:clr>
            <a:srgbClr val="A4A3A4"/>
          </p15:clr>
        </p15:guide>
        <p15:guide id="6" pos="4164" userDrawn="1">
          <p15:clr>
            <a:srgbClr val="A4A3A4"/>
          </p15:clr>
        </p15:guide>
        <p15:guide id="7" pos="7408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41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98" y="270"/>
      </p:cViewPr>
      <p:guideLst>
        <p:guide orient="horz" pos="2160"/>
        <p:guide pos="3840"/>
        <p:guide orient="horz" pos="255"/>
        <p:guide pos="4212"/>
        <p:guide pos="7360"/>
        <p:guide pos="4164"/>
        <p:guide pos="7408"/>
        <p:guide orient="horz" pos="200"/>
        <p:guide orient="horz" pos="41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63DE5-1285-42D8-95A1-202EA5A9B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BA82F9-F3D7-40A4-8C61-84B4E78E6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DBB3D-B29E-4A27-A741-AA52F2C3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27C34-91BA-4422-B8EE-6F1CA871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D1EEC-AB06-403E-81D2-6AE14B9A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6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2231B-3F1E-409C-9FBB-C315FB47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3CD2D9-D50C-4BF3-BD49-096D1B0E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6C71EF-1E71-4E5B-AF3D-5683B78B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916997-3E98-4B68-BFD4-C09046DC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12098-86F0-48D4-A183-7E620E2D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9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E3A528-342E-4A4B-A350-912A3E8F9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7B67FC-C555-4B84-968F-9539256E5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7DEA0-C88E-48A5-A0EC-AFE798C2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A8291-B759-43A6-A5B3-65E8A0E0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18CEB-3821-476A-A98C-14BAF3FF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6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DF804-9CBF-4EA7-B3FF-2E084712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928B2-7F2F-4824-8729-AB7955D52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CD908-4C0D-46BD-A214-21FAF1A3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27757-ABB7-42E4-B66A-5E7A5AC54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EDBF72-7E55-41F2-8AEA-241C12C2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0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752C4-E29D-45DA-A216-341FEEEC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64A95-D63B-4C9B-8731-0F58CBC87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18EAB-3537-435C-A4BB-14ED345E1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73A70-BDB2-4F66-83AE-CABFACB2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DF820A-F99B-4B96-868F-E4D41368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650-59AF-4E7D-8C3B-E103057A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11AA7-DB76-4A0C-B542-98C7D8831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8EE988-6F1C-43C8-A60E-AD9E036F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5196B8-8AE6-4C88-B27C-84119D1D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95DB2-617D-45FD-A2B6-CBE6702B8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BB089A-B426-4462-923E-0055795E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3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F0B35-327B-429F-911B-53378BD8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C5E94-EBE7-4520-BB0C-517B3771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DBD651-7146-4048-8C9D-D3A44B56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091DD7-00C1-4C3A-A186-66735494D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47D681-10C0-4570-9FD2-1915672C8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9D9796-6BFF-4028-A555-114BAA8D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5F6C0E-6DB2-46D9-995A-F152BAA6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257630-FEEA-46D3-B431-AC420EE9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7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EB83D-ADE1-4C3F-A7B2-A3B50F6E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AD6A33-7AF2-4C1B-92F0-5237BBC2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23137D-B389-4AA9-AC2F-5EAF701F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D5BFE5-FFC5-4716-A336-F791D55EC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E40D6C-E652-44C1-92D2-C8C78B29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A84906-606E-4923-BBCA-8B1831D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54552-ADEB-4F7A-8AFB-697736D1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8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D28A6-ACBA-4D9B-9724-9E7FDB36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6A2A6-9C3C-4D59-A56B-5C19058EF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5B3A-6BAD-4AA0-B89A-6C57D944F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D3A77-1362-45E1-8D5E-698A4453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CF064A-E710-424B-85BC-DBE02C08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2152E-72AD-48BA-8757-E63FCD9A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DFB2B-7DE4-4871-B118-BF9839CA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461F2C-F1CE-4E85-B15B-32497BFA7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945FD3-1FA5-4220-AEDE-67AD9DA8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CA387-31BB-4EB7-A14C-4B7D1553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E5E5E-E9C3-420F-A052-51B74423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27A865-692B-4ECC-BAF3-C6EA391D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28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CEFE2E-363C-462C-A2B1-033BAAE63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702F90-D647-4C44-B2DC-7859C70E0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3EBD9-7353-4C57-A918-BB212C32E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A0AC-EA06-4C4C-97FB-46B97DAF7FF8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6F630-6730-4F06-9169-BA9F9AEE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E6B4-8039-4D3A-8969-1947B3054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C9AF5-588B-4043-9DFC-AE8751281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jp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Relationship Id="rId22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PACE 이미지 검색결과&quot;">
            <a:extLst>
              <a:ext uri="{FF2B5EF4-FFF2-40B4-BE49-F238E27FC236}">
                <a16:creationId xmlns:a16="http://schemas.microsoft.com/office/drawing/2014/main" id="{B33F9EB4-6101-4DB6-AD5A-2A6062B44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0C569F-FF7A-4773-A522-6A3CEE66B393}"/>
              </a:ext>
            </a:extLst>
          </p:cNvPr>
          <p:cNvSpPr txBox="1"/>
          <p:nvPr/>
        </p:nvSpPr>
        <p:spPr>
          <a:xfrm>
            <a:off x="4851108" y="2767280"/>
            <a:ext cx="2489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>
                <a:solidFill>
                  <a:schemeClr val="bg1"/>
                </a:solidFill>
              </a:rPr>
              <a:t>DNA</a:t>
            </a:r>
            <a:endParaRPr lang="ko-KR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5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4B18C41-25CE-482F-9156-FE4D5EF65A70}"/>
              </a:ext>
            </a:extLst>
          </p:cNvPr>
          <p:cNvSpPr txBox="1"/>
          <p:nvPr/>
        </p:nvSpPr>
        <p:spPr>
          <a:xfrm>
            <a:off x="927099" y="584200"/>
            <a:ext cx="3023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NETWORK</a:t>
            </a:r>
            <a:endParaRPr lang="ko-KR" altLang="en-US" sz="4400" b="1"/>
          </a:p>
        </p:txBody>
      </p:sp>
      <p:pic>
        <p:nvPicPr>
          <p:cNvPr id="6146" name="Picture 2" descr="run icon에 대한 이미지 검색결과">
            <a:extLst>
              <a:ext uri="{FF2B5EF4-FFF2-40B4-BE49-F238E27FC236}">
                <a16:creationId xmlns:a16="http://schemas.microsoft.com/office/drawing/2014/main" id="{63C0F3C6-1E15-4340-92CC-65B78FE5A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1"/>
          <a:stretch/>
        </p:blipFill>
        <p:spPr bwMode="auto">
          <a:xfrm>
            <a:off x="1679208" y="2205946"/>
            <a:ext cx="1337124" cy="12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A81A09-634B-481F-BED4-8174096B16E9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 descr="관련 이미지">
            <a:extLst>
              <a:ext uri="{FF2B5EF4-FFF2-40B4-BE49-F238E27FC236}">
                <a16:creationId xmlns:a16="http://schemas.microsoft.com/office/drawing/2014/main" id="{A3735FA3-444B-4526-9A73-8680433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025" y="1852551"/>
            <a:ext cx="1171491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B186945-73D8-4F9E-AA0D-0058122CE6C6}"/>
              </a:ext>
            </a:extLst>
          </p:cNvPr>
          <p:cNvCxnSpPr>
            <a:cxnSpLocks/>
          </p:cNvCxnSpPr>
          <p:nvPr/>
        </p:nvCxnSpPr>
        <p:spPr>
          <a:xfrm>
            <a:off x="0" y="6302829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walk icon에 대한 이미지 검색결과">
            <a:extLst>
              <a:ext uri="{FF2B5EF4-FFF2-40B4-BE49-F238E27FC236}">
                <a16:creationId xmlns:a16="http://schemas.microsoft.com/office/drawing/2014/main" id="{C744F48F-C851-4DFE-8860-9DE7B75F3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1386490" y="5448334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walk icon에 대한 이미지 검색결과">
            <a:extLst>
              <a:ext uri="{FF2B5EF4-FFF2-40B4-BE49-F238E27FC236}">
                <a16:creationId xmlns:a16="http://schemas.microsoft.com/office/drawing/2014/main" id="{DEA0DB35-0CEA-49DF-8EF2-BCE7909AC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1604932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walk icon에 대한 이미지 검색결과">
            <a:extLst>
              <a:ext uri="{FF2B5EF4-FFF2-40B4-BE49-F238E27FC236}">
                <a16:creationId xmlns:a16="http://schemas.microsoft.com/office/drawing/2014/main" id="{D3B45F14-D70E-492B-937F-144568B13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1905048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walk icon에 대한 이미지 검색결과">
            <a:extLst>
              <a:ext uri="{FF2B5EF4-FFF2-40B4-BE49-F238E27FC236}">
                <a16:creationId xmlns:a16="http://schemas.microsoft.com/office/drawing/2014/main" id="{C14FFF56-39DB-46E6-BF04-11A605854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2146301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walk icon에 대한 이미지 검색결과">
            <a:extLst>
              <a:ext uri="{FF2B5EF4-FFF2-40B4-BE49-F238E27FC236}">
                <a16:creationId xmlns:a16="http://schemas.microsoft.com/office/drawing/2014/main" id="{57C8F427-9582-4896-8C0B-9A5911010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2490483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walk icon에 대한 이미지 검색결과">
            <a:extLst>
              <a:ext uri="{FF2B5EF4-FFF2-40B4-BE49-F238E27FC236}">
                <a16:creationId xmlns:a16="http://schemas.microsoft.com/office/drawing/2014/main" id="{5D57DC4C-EDDC-41EB-8FFC-87D77ECB2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3007791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astle icon에 대한 이미지 검색결과">
            <a:extLst>
              <a:ext uri="{FF2B5EF4-FFF2-40B4-BE49-F238E27FC236}">
                <a16:creationId xmlns:a16="http://schemas.microsoft.com/office/drawing/2014/main" id="{EDD5C639-5B8B-4B4F-B1AA-BC5FE4EE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826607"/>
            <a:ext cx="2476221" cy="247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3284DE-E20F-47C4-ACFE-AFDEA2E8C226}"/>
              </a:ext>
            </a:extLst>
          </p:cNvPr>
          <p:cNvGrpSpPr/>
          <p:nvPr/>
        </p:nvGrpSpPr>
        <p:grpSpPr>
          <a:xfrm>
            <a:off x="355600" y="1739900"/>
            <a:ext cx="1135311" cy="1689100"/>
            <a:chOff x="355600" y="1739900"/>
            <a:chExt cx="1135311" cy="16891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963D318-7E77-43E4-9192-9DC8B14D9EC1}"/>
                </a:ext>
              </a:extLst>
            </p:cNvPr>
            <p:cNvCxnSpPr/>
            <p:nvPr/>
          </p:nvCxnSpPr>
          <p:spPr>
            <a:xfrm flipV="1">
              <a:off x="355600" y="1739900"/>
              <a:ext cx="0" cy="168910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C066266E-00D7-464E-8B42-8A83938E7B3E}"/>
                </a:ext>
              </a:extLst>
            </p:cNvPr>
            <p:cNvSpPr/>
            <p:nvPr/>
          </p:nvSpPr>
          <p:spPr>
            <a:xfrm rot="5400000">
              <a:off x="639410" y="1488038"/>
              <a:ext cx="585413" cy="1117589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F07CAD-0FF1-47E7-A3CF-3B7E161EF7AD}"/>
                </a:ext>
              </a:extLst>
            </p:cNvPr>
            <p:cNvSpPr txBox="1"/>
            <p:nvPr/>
          </p:nvSpPr>
          <p:spPr>
            <a:xfrm>
              <a:off x="479425" y="1857375"/>
              <a:ext cx="824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START</a:t>
              </a:r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9D8EF55-5C54-4CDE-A2A3-F88FBAB9BC68}"/>
              </a:ext>
            </a:extLst>
          </p:cNvPr>
          <p:cNvGrpSpPr/>
          <p:nvPr/>
        </p:nvGrpSpPr>
        <p:grpSpPr>
          <a:xfrm>
            <a:off x="355600" y="4603783"/>
            <a:ext cx="1135311" cy="1689100"/>
            <a:chOff x="355600" y="1739900"/>
            <a:chExt cx="1135311" cy="168910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ADAD6F2-7C07-4F6F-8784-5D3A768A9D25}"/>
                </a:ext>
              </a:extLst>
            </p:cNvPr>
            <p:cNvCxnSpPr/>
            <p:nvPr/>
          </p:nvCxnSpPr>
          <p:spPr>
            <a:xfrm flipV="1">
              <a:off x="355600" y="1739900"/>
              <a:ext cx="0" cy="168910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다리꼴 44">
              <a:extLst>
                <a:ext uri="{FF2B5EF4-FFF2-40B4-BE49-F238E27FC236}">
                  <a16:creationId xmlns:a16="http://schemas.microsoft.com/office/drawing/2014/main" id="{4B8696BE-7CDF-4E14-BC1E-5D336407E8A7}"/>
                </a:ext>
              </a:extLst>
            </p:cNvPr>
            <p:cNvSpPr/>
            <p:nvPr/>
          </p:nvSpPr>
          <p:spPr>
            <a:xfrm rot="5400000">
              <a:off x="639410" y="1488038"/>
              <a:ext cx="585413" cy="1117589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519831-E1A0-4AE2-BA15-365CB011A162}"/>
                </a:ext>
              </a:extLst>
            </p:cNvPr>
            <p:cNvSpPr txBox="1"/>
            <p:nvPr/>
          </p:nvSpPr>
          <p:spPr>
            <a:xfrm>
              <a:off x="479425" y="1857375"/>
              <a:ext cx="824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START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57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4B18C41-25CE-482F-9156-FE4D5EF65A70}"/>
              </a:ext>
            </a:extLst>
          </p:cNvPr>
          <p:cNvSpPr txBox="1"/>
          <p:nvPr/>
        </p:nvSpPr>
        <p:spPr>
          <a:xfrm>
            <a:off x="927099" y="584200"/>
            <a:ext cx="3023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NETWORK</a:t>
            </a:r>
            <a:endParaRPr lang="ko-KR" altLang="en-US" sz="4400" b="1"/>
          </a:p>
        </p:txBody>
      </p:sp>
      <p:pic>
        <p:nvPicPr>
          <p:cNvPr id="6146" name="Picture 2" descr="run icon에 대한 이미지 검색결과">
            <a:extLst>
              <a:ext uri="{FF2B5EF4-FFF2-40B4-BE49-F238E27FC236}">
                <a16:creationId xmlns:a16="http://schemas.microsoft.com/office/drawing/2014/main" id="{63C0F3C6-1E15-4340-92CC-65B78FE5A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1"/>
          <a:stretch/>
        </p:blipFill>
        <p:spPr bwMode="auto">
          <a:xfrm>
            <a:off x="9453588" y="2205946"/>
            <a:ext cx="1337124" cy="12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A81A09-634B-481F-BED4-8174096B16E9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 descr="관련 이미지">
            <a:extLst>
              <a:ext uri="{FF2B5EF4-FFF2-40B4-BE49-F238E27FC236}">
                <a16:creationId xmlns:a16="http://schemas.microsoft.com/office/drawing/2014/main" id="{A3735FA3-444B-4526-9A73-8680433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04" y="1852551"/>
            <a:ext cx="1171491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B186945-73D8-4F9E-AA0D-0058122CE6C6}"/>
              </a:ext>
            </a:extLst>
          </p:cNvPr>
          <p:cNvCxnSpPr>
            <a:cxnSpLocks/>
          </p:cNvCxnSpPr>
          <p:nvPr/>
        </p:nvCxnSpPr>
        <p:spPr>
          <a:xfrm>
            <a:off x="0" y="6302829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walk icon에 대한 이미지 검색결과">
            <a:extLst>
              <a:ext uri="{FF2B5EF4-FFF2-40B4-BE49-F238E27FC236}">
                <a16:creationId xmlns:a16="http://schemas.microsoft.com/office/drawing/2014/main" id="{C744F48F-C851-4DFE-8860-9DE7B75F3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1386490" y="5448334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walk icon에 대한 이미지 검색결과">
            <a:extLst>
              <a:ext uri="{FF2B5EF4-FFF2-40B4-BE49-F238E27FC236}">
                <a16:creationId xmlns:a16="http://schemas.microsoft.com/office/drawing/2014/main" id="{DEA0DB35-0CEA-49DF-8EF2-BCE7909AC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1604932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walk icon에 대한 이미지 검색결과">
            <a:extLst>
              <a:ext uri="{FF2B5EF4-FFF2-40B4-BE49-F238E27FC236}">
                <a16:creationId xmlns:a16="http://schemas.microsoft.com/office/drawing/2014/main" id="{D3B45F14-D70E-492B-937F-144568B13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1905048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walk icon에 대한 이미지 검색결과">
            <a:extLst>
              <a:ext uri="{FF2B5EF4-FFF2-40B4-BE49-F238E27FC236}">
                <a16:creationId xmlns:a16="http://schemas.microsoft.com/office/drawing/2014/main" id="{C14FFF56-39DB-46E6-BF04-11A605854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2146301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walk icon에 대한 이미지 검색결과">
            <a:extLst>
              <a:ext uri="{FF2B5EF4-FFF2-40B4-BE49-F238E27FC236}">
                <a16:creationId xmlns:a16="http://schemas.microsoft.com/office/drawing/2014/main" id="{57C8F427-9582-4896-8C0B-9A5911010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2490483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walk icon에 대한 이미지 검색결과">
            <a:extLst>
              <a:ext uri="{FF2B5EF4-FFF2-40B4-BE49-F238E27FC236}">
                <a16:creationId xmlns:a16="http://schemas.microsoft.com/office/drawing/2014/main" id="{5D57DC4C-EDDC-41EB-8FFC-87D77ECB2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3007791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astle icon에 대한 이미지 검색결과">
            <a:extLst>
              <a:ext uri="{FF2B5EF4-FFF2-40B4-BE49-F238E27FC236}">
                <a16:creationId xmlns:a16="http://schemas.microsoft.com/office/drawing/2014/main" id="{EDD5C639-5B8B-4B4F-B1AA-BC5FE4EE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055" y="3826607"/>
            <a:ext cx="2476221" cy="247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C8B342-E406-4433-8572-C80BC67B1EBB}"/>
              </a:ext>
            </a:extLst>
          </p:cNvPr>
          <p:cNvGrpSpPr/>
          <p:nvPr/>
        </p:nvGrpSpPr>
        <p:grpSpPr>
          <a:xfrm>
            <a:off x="-1661887" y="1739900"/>
            <a:ext cx="1135311" cy="1689100"/>
            <a:chOff x="355600" y="1739900"/>
            <a:chExt cx="1135311" cy="168910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A1BC1A0-0382-41D6-81A7-E01896FD70BB}"/>
                </a:ext>
              </a:extLst>
            </p:cNvPr>
            <p:cNvCxnSpPr/>
            <p:nvPr/>
          </p:nvCxnSpPr>
          <p:spPr>
            <a:xfrm flipV="1">
              <a:off x="355600" y="1739900"/>
              <a:ext cx="0" cy="168910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26D05B90-51D1-4863-AF94-971540F85349}"/>
                </a:ext>
              </a:extLst>
            </p:cNvPr>
            <p:cNvSpPr/>
            <p:nvPr/>
          </p:nvSpPr>
          <p:spPr>
            <a:xfrm rot="5400000">
              <a:off x="639410" y="1488038"/>
              <a:ext cx="585413" cy="1117589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4753F8-1F6C-4E1A-B167-7398229C9554}"/>
                </a:ext>
              </a:extLst>
            </p:cNvPr>
            <p:cNvSpPr txBox="1"/>
            <p:nvPr/>
          </p:nvSpPr>
          <p:spPr>
            <a:xfrm>
              <a:off x="479425" y="1857375"/>
              <a:ext cx="824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START</a:t>
              </a:r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4E44EAB-849D-4D15-883E-E308B2CDAB7C}"/>
              </a:ext>
            </a:extLst>
          </p:cNvPr>
          <p:cNvGrpSpPr/>
          <p:nvPr/>
        </p:nvGrpSpPr>
        <p:grpSpPr>
          <a:xfrm>
            <a:off x="355600" y="4603783"/>
            <a:ext cx="1135311" cy="1689100"/>
            <a:chOff x="355600" y="1739900"/>
            <a:chExt cx="1135311" cy="16891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0A38303-3363-47E8-8DD8-54A11B9F17A3}"/>
                </a:ext>
              </a:extLst>
            </p:cNvPr>
            <p:cNvCxnSpPr/>
            <p:nvPr/>
          </p:nvCxnSpPr>
          <p:spPr>
            <a:xfrm flipV="1">
              <a:off x="355600" y="1739900"/>
              <a:ext cx="0" cy="168910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DF7F86A4-F2A4-4C42-A403-E56C307458D5}"/>
                </a:ext>
              </a:extLst>
            </p:cNvPr>
            <p:cNvSpPr/>
            <p:nvPr/>
          </p:nvSpPr>
          <p:spPr>
            <a:xfrm rot="5400000">
              <a:off x="639410" y="1488038"/>
              <a:ext cx="585413" cy="1117589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2220B3-123D-4F0D-A3BB-9FDA74C3819C}"/>
                </a:ext>
              </a:extLst>
            </p:cNvPr>
            <p:cNvSpPr txBox="1"/>
            <p:nvPr/>
          </p:nvSpPr>
          <p:spPr>
            <a:xfrm>
              <a:off x="479425" y="1857375"/>
              <a:ext cx="824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START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8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4B18C41-25CE-482F-9156-FE4D5EF65A70}"/>
              </a:ext>
            </a:extLst>
          </p:cNvPr>
          <p:cNvSpPr txBox="1"/>
          <p:nvPr/>
        </p:nvSpPr>
        <p:spPr>
          <a:xfrm>
            <a:off x="927099" y="584200"/>
            <a:ext cx="3023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NETWORK</a:t>
            </a:r>
            <a:endParaRPr lang="ko-KR" altLang="en-US" sz="4400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A81A09-634B-481F-BED4-8174096B16E9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B186945-73D8-4F9E-AA0D-0058122CE6C6}"/>
              </a:ext>
            </a:extLst>
          </p:cNvPr>
          <p:cNvCxnSpPr>
            <a:cxnSpLocks/>
          </p:cNvCxnSpPr>
          <p:nvPr/>
        </p:nvCxnSpPr>
        <p:spPr>
          <a:xfrm>
            <a:off x="0" y="6302829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walk icon에 대한 이미지 검색결과">
            <a:extLst>
              <a:ext uri="{FF2B5EF4-FFF2-40B4-BE49-F238E27FC236}">
                <a16:creationId xmlns:a16="http://schemas.microsoft.com/office/drawing/2014/main" id="{C744F48F-C851-4DFE-8860-9DE7B75F3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9011703" y="5448334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walk icon에 대한 이미지 검색결과">
            <a:extLst>
              <a:ext uri="{FF2B5EF4-FFF2-40B4-BE49-F238E27FC236}">
                <a16:creationId xmlns:a16="http://schemas.microsoft.com/office/drawing/2014/main" id="{DEA0DB35-0CEA-49DF-8EF2-BCE7909AC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9230145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walk icon에 대한 이미지 검색결과">
            <a:extLst>
              <a:ext uri="{FF2B5EF4-FFF2-40B4-BE49-F238E27FC236}">
                <a16:creationId xmlns:a16="http://schemas.microsoft.com/office/drawing/2014/main" id="{D3B45F14-D70E-492B-937F-144568B13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9530261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walk icon에 대한 이미지 검색결과">
            <a:extLst>
              <a:ext uri="{FF2B5EF4-FFF2-40B4-BE49-F238E27FC236}">
                <a16:creationId xmlns:a16="http://schemas.microsoft.com/office/drawing/2014/main" id="{C14FFF56-39DB-46E6-BF04-11A605854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9771514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walk icon에 대한 이미지 검색결과">
            <a:extLst>
              <a:ext uri="{FF2B5EF4-FFF2-40B4-BE49-F238E27FC236}">
                <a16:creationId xmlns:a16="http://schemas.microsoft.com/office/drawing/2014/main" id="{57C8F427-9582-4896-8C0B-9A5911010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10115696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walk icon에 대한 이미지 검색결과">
            <a:extLst>
              <a:ext uri="{FF2B5EF4-FFF2-40B4-BE49-F238E27FC236}">
                <a16:creationId xmlns:a16="http://schemas.microsoft.com/office/drawing/2014/main" id="{5D57DC4C-EDDC-41EB-8FFC-87D77ECB2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0324" r="35415"/>
          <a:stretch/>
        </p:blipFill>
        <p:spPr bwMode="auto">
          <a:xfrm>
            <a:off x="10633004" y="5448333"/>
            <a:ext cx="585435" cy="9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astle icon에 대한 이미지 검색결과">
            <a:extLst>
              <a:ext uri="{FF2B5EF4-FFF2-40B4-BE49-F238E27FC236}">
                <a16:creationId xmlns:a16="http://schemas.microsoft.com/office/drawing/2014/main" id="{EDD5C639-5B8B-4B4F-B1AA-BC5FE4EE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49" y="3826607"/>
            <a:ext cx="2476221" cy="247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관련 이미지">
            <a:extLst>
              <a:ext uri="{FF2B5EF4-FFF2-40B4-BE49-F238E27FC236}">
                <a16:creationId xmlns:a16="http://schemas.microsoft.com/office/drawing/2014/main" id="{C7BF3438-0112-4EB7-8C57-1E9E92D24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04" y="1852551"/>
            <a:ext cx="1171491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un icon에 대한 이미지 검색결과">
            <a:extLst>
              <a:ext uri="{FF2B5EF4-FFF2-40B4-BE49-F238E27FC236}">
                <a16:creationId xmlns:a16="http://schemas.microsoft.com/office/drawing/2014/main" id="{8C37D6E8-D998-4FE6-941C-09ED06392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1"/>
          <a:stretch/>
        </p:blipFill>
        <p:spPr bwMode="auto">
          <a:xfrm>
            <a:off x="9453588" y="2205946"/>
            <a:ext cx="1337124" cy="12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20284B-C582-4B79-A47C-61D600A2745C}"/>
              </a:ext>
            </a:extLst>
          </p:cNvPr>
          <p:cNvGrpSpPr/>
          <p:nvPr/>
        </p:nvGrpSpPr>
        <p:grpSpPr>
          <a:xfrm>
            <a:off x="-1371600" y="1739900"/>
            <a:ext cx="1135311" cy="1689100"/>
            <a:chOff x="355600" y="1739900"/>
            <a:chExt cx="1135311" cy="1689100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8BAB5CC-D442-48B2-9958-23DABF9C707F}"/>
                </a:ext>
              </a:extLst>
            </p:cNvPr>
            <p:cNvCxnSpPr/>
            <p:nvPr/>
          </p:nvCxnSpPr>
          <p:spPr>
            <a:xfrm flipV="1">
              <a:off x="355600" y="1739900"/>
              <a:ext cx="0" cy="168910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사다리꼴 21">
              <a:extLst>
                <a:ext uri="{FF2B5EF4-FFF2-40B4-BE49-F238E27FC236}">
                  <a16:creationId xmlns:a16="http://schemas.microsoft.com/office/drawing/2014/main" id="{853C1588-6F61-4C1F-B458-481E9170882F}"/>
                </a:ext>
              </a:extLst>
            </p:cNvPr>
            <p:cNvSpPr/>
            <p:nvPr/>
          </p:nvSpPr>
          <p:spPr>
            <a:xfrm rot="5400000">
              <a:off x="639410" y="1488038"/>
              <a:ext cx="585413" cy="1117589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8A8C98-0E1F-4B10-958E-0CABFF13FACD}"/>
                </a:ext>
              </a:extLst>
            </p:cNvPr>
            <p:cNvSpPr txBox="1"/>
            <p:nvPr/>
          </p:nvSpPr>
          <p:spPr>
            <a:xfrm>
              <a:off x="479425" y="1857375"/>
              <a:ext cx="824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START</a:t>
              </a:r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548EAE-0990-44AD-BDE5-B7B9E0182EF3}"/>
              </a:ext>
            </a:extLst>
          </p:cNvPr>
          <p:cNvGrpSpPr/>
          <p:nvPr/>
        </p:nvGrpSpPr>
        <p:grpSpPr>
          <a:xfrm>
            <a:off x="-1371600" y="4603783"/>
            <a:ext cx="1135311" cy="1689100"/>
            <a:chOff x="355600" y="1739900"/>
            <a:chExt cx="1135311" cy="168910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BEA92D4-969D-4179-BF64-2F8E8529EEFF}"/>
                </a:ext>
              </a:extLst>
            </p:cNvPr>
            <p:cNvCxnSpPr/>
            <p:nvPr/>
          </p:nvCxnSpPr>
          <p:spPr>
            <a:xfrm flipV="1">
              <a:off x="355600" y="1739900"/>
              <a:ext cx="0" cy="168910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다리꼴 31">
              <a:extLst>
                <a:ext uri="{FF2B5EF4-FFF2-40B4-BE49-F238E27FC236}">
                  <a16:creationId xmlns:a16="http://schemas.microsoft.com/office/drawing/2014/main" id="{33C2B3ED-D899-42AD-8AB0-E629CDCAC1B2}"/>
                </a:ext>
              </a:extLst>
            </p:cNvPr>
            <p:cNvSpPr/>
            <p:nvPr/>
          </p:nvSpPr>
          <p:spPr>
            <a:xfrm rot="5400000">
              <a:off x="639410" y="1488038"/>
              <a:ext cx="585413" cy="1117589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7E88C6-B668-47AC-8496-E43E71503C68}"/>
                </a:ext>
              </a:extLst>
            </p:cNvPr>
            <p:cNvSpPr txBox="1"/>
            <p:nvPr/>
          </p:nvSpPr>
          <p:spPr>
            <a:xfrm>
              <a:off x="479425" y="1857375"/>
              <a:ext cx="824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START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22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4B18C41-25CE-482F-9156-FE4D5EF65A70}"/>
              </a:ext>
            </a:extLst>
          </p:cNvPr>
          <p:cNvSpPr txBox="1"/>
          <p:nvPr/>
        </p:nvSpPr>
        <p:spPr>
          <a:xfrm>
            <a:off x="927099" y="584200"/>
            <a:ext cx="4471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DATA ANALYSIS</a:t>
            </a:r>
            <a:endParaRPr lang="ko-KR" altLang="en-US" sz="4400" b="1"/>
          </a:p>
        </p:txBody>
      </p:sp>
      <p:pic>
        <p:nvPicPr>
          <p:cNvPr id="9226" name="Picture 10" descr="teacher icon에 대한 이미지 검색결과">
            <a:extLst>
              <a:ext uri="{FF2B5EF4-FFF2-40B4-BE49-F238E27FC236}">
                <a16:creationId xmlns:a16="http://schemas.microsoft.com/office/drawing/2014/main" id="{3B3B6AF3-2CB0-492C-B983-7A0B272C3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15" y="2845999"/>
            <a:ext cx="1402730" cy="140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관련 이미지">
            <a:extLst>
              <a:ext uri="{FF2B5EF4-FFF2-40B4-BE49-F238E27FC236}">
                <a16:creationId xmlns:a16="http://schemas.microsoft.com/office/drawing/2014/main" id="{7F0662A5-78BF-4FD8-86A4-778ABECC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70" y="2980151"/>
            <a:ext cx="2739240" cy="27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kaggle에 대한 이미지 검색결과">
            <a:extLst>
              <a:ext uri="{FF2B5EF4-FFF2-40B4-BE49-F238E27FC236}">
                <a16:creationId xmlns:a16="http://schemas.microsoft.com/office/drawing/2014/main" id="{5DB279C9-35BB-4DFE-A951-931E1D88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46568"/>
              </a:clrFrom>
              <a:clrTo>
                <a:srgbClr val="64656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577" y="2980750"/>
            <a:ext cx="2162304" cy="98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관련 이미지">
            <a:extLst>
              <a:ext uri="{FF2B5EF4-FFF2-40B4-BE49-F238E27FC236}">
                <a16:creationId xmlns:a16="http://schemas.microsoft.com/office/drawing/2014/main" id="{F731F030-3564-491C-AAE3-EB2F671A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565" y="4245846"/>
            <a:ext cx="1278779" cy="147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관련 이미지">
            <a:extLst>
              <a:ext uri="{FF2B5EF4-FFF2-40B4-BE49-F238E27FC236}">
                <a16:creationId xmlns:a16="http://schemas.microsoft.com/office/drawing/2014/main" id="{2B0792CF-C1EA-4BD2-92F3-7EBA13B5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433" y="3346370"/>
            <a:ext cx="2586663" cy="180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49BBC-1093-47AD-AF60-1E08B3B8AD2C}"/>
              </a:ext>
            </a:extLst>
          </p:cNvPr>
          <p:cNvSpPr txBox="1"/>
          <p:nvPr/>
        </p:nvSpPr>
        <p:spPr>
          <a:xfrm>
            <a:off x="7011634" y="1908336"/>
            <a:ext cx="3934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Data Science </a:t>
            </a:r>
            <a:r>
              <a:rPr lang="ko-KR" altLang="en-US" sz="2800" b="1"/>
              <a:t>교육시장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62934-1FFB-4DF1-A2B6-D64E8AADC655}"/>
              </a:ext>
            </a:extLst>
          </p:cNvPr>
          <p:cNvSpPr txBox="1"/>
          <p:nvPr/>
        </p:nvSpPr>
        <p:spPr>
          <a:xfrm>
            <a:off x="1213682" y="1908336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Data Science </a:t>
            </a:r>
            <a:r>
              <a:rPr lang="ko-KR" altLang="en-US" sz="2800" b="1"/>
              <a:t>입문자</a:t>
            </a:r>
          </a:p>
        </p:txBody>
      </p:sp>
    </p:spTree>
    <p:extLst>
      <p:ext uri="{BB962C8B-B14F-4D97-AF65-F5344CB8AC3E}">
        <p14:creationId xmlns:p14="http://schemas.microsoft.com/office/powerpoint/2010/main" val="18016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4B18C41-25CE-482F-9156-FE4D5EF65A70}"/>
              </a:ext>
            </a:extLst>
          </p:cNvPr>
          <p:cNvSpPr txBox="1"/>
          <p:nvPr/>
        </p:nvSpPr>
        <p:spPr>
          <a:xfrm>
            <a:off x="927099" y="584200"/>
            <a:ext cx="4471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DATA ANALYSIS</a:t>
            </a:r>
            <a:endParaRPr lang="ko-KR" altLang="en-US" sz="4400" b="1"/>
          </a:p>
        </p:txBody>
      </p:sp>
      <p:pic>
        <p:nvPicPr>
          <p:cNvPr id="11270" name="Picture 6" descr="관련 이미지">
            <a:extLst>
              <a:ext uri="{FF2B5EF4-FFF2-40B4-BE49-F238E27FC236}">
                <a16:creationId xmlns:a16="http://schemas.microsoft.com/office/drawing/2014/main" id="{A4C031F3-4133-4022-9231-54C40308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095" y="2496923"/>
            <a:ext cx="3501810" cy="350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D98FD-19EC-4EEA-AEC5-6F3D9B94A917}"/>
              </a:ext>
            </a:extLst>
          </p:cNvPr>
          <p:cNvSpPr txBox="1"/>
          <p:nvPr/>
        </p:nvSpPr>
        <p:spPr>
          <a:xfrm>
            <a:off x="2159610" y="21855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소통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0F330-E64A-474E-B721-13322C312150}"/>
              </a:ext>
            </a:extLst>
          </p:cNvPr>
          <p:cNvSpPr txBox="1"/>
          <p:nvPr/>
        </p:nvSpPr>
        <p:spPr>
          <a:xfrm>
            <a:off x="3755974" y="21105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토론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CDCC3-4A45-416F-9D69-B650537E1BDF}"/>
              </a:ext>
            </a:extLst>
          </p:cNvPr>
          <p:cNvSpPr txBox="1"/>
          <p:nvPr/>
        </p:nvSpPr>
        <p:spPr>
          <a:xfrm>
            <a:off x="2765433" y="3128226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가르침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81E1B-ADAF-4399-8DCF-3A9FDCC97DB4}"/>
              </a:ext>
            </a:extLst>
          </p:cNvPr>
          <p:cNvSpPr txBox="1"/>
          <p:nvPr/>
        </p:nvSpPr>
        <p:spPr>
          <a:xfrm>
            <a:off x="8140216" y="29057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배움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20D09-3F55-40D3-96CA-0EFDB5701499}"/>
              </a:ext>
            </a:extLst>
          </p:cNvPr>
          <p:cNvSpPr txBox="1"/>
          <p:nvPr/>
        </p:nvSpPr>
        <p:spPr>
          <a:xfrm>
            <a:off x="6970664" y="19057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문제의식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62D14-FDEF-4F81-B83D-04A211A665D7}"/>
              </a:ext>
            </a:extLst>
          </p:cNvPr>
          <p:cNvSpPr txBox="1"/>
          <p:nvPr/>
        </p:nvSpPr>
        <p:spPr>
          <a:xfrm>
            <a:off x="9075917" y="20989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57254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71576574-CA10-4006-A7A5-94F676D7ADF3}"/>
              </a:ext>
            </a:extLst>
          </p:cNvPr>
          <p:cNvSpPr/>
          <p:nvPr/>
        </p:nvSpPr>
        <p:spPr>
          <a:xfrm>
            <a:off x="6588986" y="173264"/>
            <a:ext cx="5183914" cy="6372316"/>
          </a:xfrm>
          <a:prstGeom prst="roundRect">
            <a:avLst>
              <a:gd name="adj" fmla="val 1259"/>
            </a:avLst>
          </a:prstGeom>
          <a:solidFill>
            <a:schemeClr val="bg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B18C41-25CE-482F-9156-FE4D5EF65A70}"/>
              </a:ext>
            </a:extLst>
          </p:cNvPr>
          <p:cNvSpPr txBox="1"/>
          <p:nvPr/>
        </p:nvSpPr>
        <p:spPr>
          <a:xfrm>
            <a:off x="927099" y="584200"/>
            <a:ext cx="267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ACTIVITY</a:t>
            </a:r>
            <a:endParaRPr lang="ko-KR" altLang="en-US" sz="4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C7485-EAA3-4F14-A383-F9245AA81F98}"/>
              </a:ext>
            </a:extLst>
          </p:cNvPr>
          <p:cNvSpPr txBox="1"/>
          <p:nvPr/>
        </p:nvSpPr>
        <p:spPr>
          <a:xfrm>
            <a:off x="927099" y="1684743"/>
            <a:ext cx="425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1. Machine Learning Process Tutorial</a:t>
            </a:r>
            <a:endParaRPr lang="ko-KR" alt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C6668D-C936-4C5A-B5DB-8C023C5B73F0}"/>
              </a:ext>
            </a:extLst>
          </p:cNvPr>
          <p:cNvSpPr txBox="1"/>
          <p:nvPr/>
        </p:nvSpPr>
        <p:spPr>
          <a:xfrm>
            <a:off x="927099" y="2165925"/>
            <a:ext cx="508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2. Deep Learning - Computer Vision Tutorial</a:t>
            </a:r>
            <a:endParaRPr lang="ko-KR" altLang="en-US" b="1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92E29F-B740-4148-8948-835E7663BCFE}"/>
              </a:ext>
            </a:extLst>
          </p:cNvPr>
          <p:cNvGrpSpPr/>
          <p:nvPr/>
        </p:nvGrpSpPr>
        <p:grpSpPr>
          <a:xfrm>
            <a:off x="6615975" y="322263"/>
            <a:ext cx="5143475" cy="6202680"/>
            <a:chOff x="6615975" y="327660"/>
            <a:chExt cx="5143475" cy="6202680"/>
          </a:xfrm>
          <a:solidFill>
            <a:schemeClr val="bg1"/>
          </a:solidFill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1621479-664E-4DB8-BD2A-D12CBDD4DED6}"/>
                </a:ext>
              </a:extLst>
            </p:cNvPr>
            <p:cNvGrpSpPr/>
            <p:nvPr/>
          </p:nvGrpSpPr>
          <p:grpSpPr>
            <a:xfrm>
              <a:off x="6615975" y="327660"/>
              <a:ext cx="5143475" cy="6202680"/>
              <a:chOff x="1869238" y="-2725126"/>
              <a:chExt cx="5143475" cy="6202680"/>
            </a:xfrm>
            <a:grpFill/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13CCE1E8-DE0F-4922-8264-EFF09D751BC8}"/>
                  </a:ext>
                </a:extLst>
              </p:cNvPr>
              <p:cNvSpPr/>
              <p:nvPr/>
            </p:nvSpPr>
            <p:spPr>
              <a:xfrm>
                <a:off x="1869238" y="-2725126"/>
                <a:ext cx="5143475" cy="6202680"/>
              </a:xfrm>
              <a:prstGeom prst="roundRect">
                <a:avLst>
                  <a:gd name="adj" fmla="val 12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o</a:t>
                </a:r>
                <a:endParaRPr lang="ko-KR" altLang="en-US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2A489AA-5C77-4BF7-9CE2-5B05B17F8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48339" y="-2634155"/>
                <a:ext cx="4998362" cy="3789080"/>
              </a:xfrm>
              <a:prstGeom prst="rect">
                <a:avLst/>
              </a:prstGeom>
              <a:grpFill/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3E28C1C-C4C8-4169-8393-A735C4E7A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299" y="3978415"/>
              <a:ext cx="4714826" cy="2298804"/>
            </a:xfrm>
            <a:prstGeom prst="rect">
              <a:avLst/>
            </a:prstGeom>
            <a:grpFill/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89C040-C377-4F9E-A81D-0E910C0EC51D}"/>
              </a:ext>
            </a:extLst>
          </p:cNvPr>
          <p:cNvGrpSpPr/>
          <p:nvPr/>
        </p:nvGrpSpPr>
        <p:grpSpPr>
          <a:xfrm>
            <a:off x="6615975" y="317500"/>
            <a:ext cx="5143475" cy="6202680"/>
            <a:chOff x="6615975" y="323166"/>
            <a:chExt cx="5143475" cy="6202680"/>
          </a:xfrm>
          <a:solidFill>
            <a:schemeClr val="bg1"/>
          </a:solidFill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94C3ED3-DC60-46C5-935A-1FFA542C0A70}"/>
                </a:ext>
              </a:extLst>
            </p:cNvPr>
            <p:cNvGrpSpPr/>
            <p:nvPr/>
          </p:nvGrpSpPr>
          <p:grpSpPr>
            <a:xfrm>
              <a:off x="6615975" y="323166"/>
              <a:ext cx="5143475" cy="6202680"/>
              <a:chOff x="6615975" y="323166"/>
              <a:chExt cx="5143475" cy="6202680"/>
            </a:xfrm>
            <a:grpFill/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5AC77199-7505-4A17-BCFB-B09949A54952}"/>
                  </a:ext>
                </a:extLst>
              </p:cNvPr>
              <p:cNvSpPr/>
              <p:nvPr/>
            </p:nvSpPr>
            <p:spPr>
              <a:xfrm>
                <a:off x="6615975" y="323166"/>
                <a:ext cx="5143475" cy="6202680"/>
              </a:xfrm>
              <a:prstGeom prst="roundRect">
                <a:avLst>
                  <a:gd name="adj" fmla="val 12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o</a:t>
                </a:r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2B607B6-22B0-4C52-98EE-C1650663A3E6}"/>
                  </a:ext>
                </a:extLst>
              </p:cNvPr>
              <p:cNvGrpSpPr/>
              <p:nvPr/>
            </p:nvGrpSpPr>
            <p:grpSpPr>
              <a:xfrm>
                <a:off x="6695076" y="464471"/>
                <a:ext cx="4985272" cy="5311070"/>
                <a:chOff x="6859162" y="400505"/>
                <a:chExt cx="4978657" cy="5179129"/>
              </a:xfrm>
              <a:grpFill/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BA5908C3-47F4-4C5F-BC8D-26EB1D14D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5416"/>
                <a:stretch/>
              </p:blipFill>
              <p:spPr>
                <a:xfrm>
                  <a:off x="6859162" y="400505"/>
                  <a:ext cx="2632285" cy="442912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F7F98C15-5BCA-4088-BEF4-22DCBF51FF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88261" y="1010105"/>
                  <a:ext cx="2649558" cy="4569529"/>
                </a:xfrm>
                <a:prstGeom prst="rect">
                  <a:avLst/>
                </a:prstGeom>
                <a:grpFill/>
              </p:spPr>
            </p:pic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336095F-91BA-4B59-AB14-C5911AD7EDBA}"/>
                </a:ext>
              </a:extLst>
            </p:cNvPr>
            <p:cNvGrpSpPr/>
            <p:nvPr/>
          </p:nvGrpSpPr>
          <p:grpSpPr>
            <a:xfrm>
              <a:off x="6830299" y="5656250"/>
              <a:ext cx="2028566" cy="504648"/>
              <a:chOff x="6830299" y="5615848"/>
              <a:chExt cx="2028566" cy="504648"/>
            </a:xfrm>
            <a:grpFill/>
          </p:grpSpPr>
          <p:pic>
            <p:nvPicPr>
              <p:cNvPr id="25" name="Picture 2" descr="colab 이미지 검색결과&quot;">
                <a:extLst>
                  <a:ext uri="{FF2B5EF4-FFF2-40B4-BE49-F238E27FC236}">
                    <a16:creationId xmlns:a16="http://schemas.microsoft.com/office/drawing/2014/main" id="{6DE0A5D2-8629-4643-B8D7-130A7259DE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0299" y="5615848"/>
                <a:ext cx="948815" cy="504648"/>
              </a:xfrm>
              <a:prstGeom prst="rect">
                <a:avLst/>
              </a:prstGeom>
              <a:grpFill/>
            </p:spPr>
          </p:pic>
          <p:pic>
            <p:nvPicPr>
              <p:cNvPr id="28" name="Picture 4" descr="keras 이미지 검색결과&quot;">
                <a:extLst>
                  <a:ext uri="{FF2B5EF4-FFF2-40B4-BE49-F238E27FC236}">
                    <a16:creationId xmlns:a16="http://schemas.microsoft.com/office/drawing/2014/main" id="{94DAE039-1D70-439A-A71C-7E218A68A5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814" b="34814"/>
              <a:stretch/>
            </p:blipFill>
            <p:spPr bwMode="auto">
              <a:xfrm>
                <a:off x="7821864" y="5711543"/>
                <a:ext cx="1037001" cy="314959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7FFCD2-2085-4B25-B24D-9848C400476E}"/>
              </a:ext>
            </a:extLst>
          </p:cNvPr>
          <p:cNvGrpSpPr/>
          <p:nvPr/>
        </p:nvGrpSpPr>
        <p:grpSpPr>
          <a:xfrm>
            <a:off x="6610851" y="317500"/>
            <a:ext cx="5143475" cy="6202680"/>
            <a:chOff x="6610851" y="327660"/>
            <a:chExt cx="5143475" cy="6202680"/>
          </a:xfrm>
          <a:solidFill>
            <a:schemeClr val="bg1"/>
          </a:solidFill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78A5637-BC1D-4D83-AC1C-3971A2950D75}"/>
                </a:ext>
              </a:extLst>
            </p:cNvPr>
            <p:cNvSpPr/>
            <p:nvPr/>
          </p:nvSpPr>
          <p:spPr>
            <a:xfrm>
              <a:off x="6610851" y="327660"/>
              <a:ext cx="5143475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</a:t>
              </a:r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E41FC3B-D91B-406B-B089-4EEA10B8B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8397"/>
            <a:stretch/>
          </p:blipFill>
          <p:spPr>
            <a:xfrm>
              <a:off x="6802211" y="538454"/>
              <a:ext cx="4760754" cy="4974474"/>
            </a:xfrm>
            <a:prstGeom prst="rect">
              <a:avLst/>
            </a:prstGeom>
            <a:grpFill/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319EF55-F246-4E78-B55B-3CBB1AD0DA65}"/>
              </a:ext>
            </a:extLst>
          </p:cNvPr>
          <p:cNvSpPr txBox="1"/>
          <p:nvPr/>
        </p:nvSpPr>
        <p:spPr>
          <a:xfrm>
            <a:off x="934857" y="2647107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3. </a:t>
            </a:r>
            <a:r>
              <a:rPr lang="ko-KR" altLang="en-US" b="1"/>
              <a:t>협업을 위한 </a:t>
            </a:r>
            <a:r>
              <a:rPr lang="en-US" altLang="ko-KR" b="1"/>
              <a:t>-</a:t>
            </a:r>
            <a:r>
              <a:rPr lang="ko-KR" altLang="en-US" b="1"/>
              <a:t> </a:t>
            </a:r>
            <a:r>
              <a:rPr lang="en-US" altLang="ko-KR" b="1"/>
              <a:t>Notion </a:t>
            </a:r>
            <a:endParaRPr lang="ko-KR" altLang="en-US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E7D98A-5CE9-4B48-8DCF-4BE903631E1F}"/>
              </a:ext>
            </a:extLst>
          </p:cNvPr>
          <p:cNvSpPr txBox="1"/>
          <p:nvPr/>
        </p:nvSpPr>
        <p:spPr>
          <a:xfrm>
            <a:off x="950928" y="3128289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4. </a:t>
            </a:r>
            <a:r>
              <a:rPr lang="ko-KR" altLang="en-US" b="1"/>
              <a:t>협업을 위한 </a:t>
            </a:r>
            <a:r>
              <a:rPr lang="en-US" altLang="ko-KR" b="1"/>
              <a:t>- Github</a:t>
            </a:r>
            <a:endParaRPr lang="ko-KR" altLang="en-US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F3DC44-6E4B-4898-86C7-6FFFED1703D7}"/>
              </a:ext>
            </a:extLst>
          </p:cNvPr>
          <p:cNvSpPr txBox="1"/>
          <p:nvPr/>
        </p:nvSpPr>
        <p:spPr>
          <a:xfrm>
            <a:off x="950928" y="3609471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5. </a:t>
            </a:r>
            <a:r>
              <a:rPr lang="ko-KR" altLang="en-US" b="1"/>
              <a:t>학교 행사를 통한 포스터 홍보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E66F5B-2553-4BDA-9211-066CBB1393F1}"/>
              </a:ext>
            </a:extLst>
          </p:cNvPr>
          <p:cNvGrpSpPr/>
          <p:nvPr/>
        </p:nvGrpSpPr>
        <p:grpSpPr>
          <a:xfrm>
            <a:off x="6615975" y="320347"/>
            <a:ext cx="5143475" cy="6202680"/>
            <a:chOff x="6615975" y="327660"/>
            <a:chExt cx="5143475" cy="6202680"/>
          </a:xfrm>
          <a:solidFill>
            <a:schemeClr val="bg1"/>
          </a:solidFill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3F40D32-9512-4548-932E-9B6032789FC9}"/>
                </a:ext>
              </a:extLst>
            </p:cNvPr>
            <p:cNvSpPr/>
            <p:nvPr/>
          </p:nvSpPr>
          <p:spPr>
            <a:xfrm>
              <a:off x="6615975" y="327660"/>
              <a:ext cx="5143475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</a:t>
              </a:r>
              <a:endParaRPr lang="ko-KR" altLang="en-US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6F40099-AE83-41D4-987A-33FFB9E7A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5332" y="417356"/>
              <a:ext cx="4988668" cy="501807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B7A8BC-E36A-4C12-BE1A-C72F9E3B902C}"/>
              </a:ext>
            </a:extLst>
          </p:cNvPr>
          <p:cNvGrpSpPr/>
          <p:nvPr/>
        </p:nvGrpSpPr>
        <p:grpSpPr>
          <a:xfrm>
            <a:off x="6615975" y="317500"/>
            <a:ext cx="5133227" cy="6202680"/>
            <a:chOff x="6615975" y="327660"/>
            <a:chExt cx="5133227" cy="6202680"/>
          </a:xfrm>
          <a:solidFill>
            <a:schemeClr val="bg1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DE04CC7-ABE9-480D-969C-79FCBC7D5618}"/>
                </a:ext>
              </a:extLst>
            </p:cNvPr>
            <p:cNvSpPr/>
            <p:nvPr/>
          </p:nvSpPr>
          <p:spPr>
            <a:xfrm>
              <a:off x="6615975" y="327660"/>
              <a:ext cx="5133227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</a:t>
              </a:r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CDC280A-419E-4567-8F9B-B3C3FCE9D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89488" y="423485"/>
              <a:ext cx="5003950" cy="5564816"/>
            </a:xfrm>
            <a:prstGeom prst="rect">
              <a:avLst/>
            </a:prstGeom>
            <a:grpFill/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AB1E590-616C-47D1-BE25-8AA19E2B89CE}"/>
              </a:ext>
            </a:extLst>
          </p:cNvPr>
          <p:cNvGrpSpPr/>
          <p:nvPr/>
        </p:nvGrpSpPr>
        <p:grpSpPr>
          <a:xfrm>
            <a:off x="6612824" y="317500"/>
            <a:ext cx="5133227" cy="6202680"/>
            <a:chOff x="6605727" y="327660"/>
            <a:chExt cx="5133227" cy="6202680"/>
          </a:xfrm>
          <a:solidFill>
            <a:schemeClr val="bg1"/>
          </a:solidFill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CF37CCC-1CEC-407F-B31B-47444F8E453A}"/>
                </a:ext>
              </a:extLst>
            </p:cNvPr>
            <p:cNvSpPr/>
            <p:nvPr/>
          </p:nvSpPr>
          <p:spPr>
            <a:xfrm>
              <a:off x="6605727" y="327660"/>
              <a:ext cx="5133227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</a:t>
              </a:r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035941-071D-496E-9EE0-66C31095193E}"/>
                </a:ext>
              </a:extLst>
            </p:cNvPr>
            <p:cNvGrpSpPr/>
            <p:nvPr/>
          </p:nvGrpSpPr>
          <p:grpSpPr>
            <a:xfrm>
              <a:off x="6685084" y="423394"/>
              <a:ext cx="4990140" cy="5782577"/>
              <a:chOff x="6685084" y="423394"/>
              <a:chExt cx="4990140" cy="5782577"/>
            </a:xfrm>
            <a:grpFill/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EFAEBC0-15C2-4D3D-B4FC-040BE1E4E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84500"/>
              <a:stretch/>
            </p:blipFill>
            <p:spPr>
              <a:xfrm>
                <a:off x="6685084" y="423394"/>
                <a:ext cx="4990140" cy="862554"/>
              </a:xfrm>
              <a:prstGeom prst="rect">
                <a:avLst/>
              </a:prstGeom>
              <a:grpFill/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F972A8A-EBA2-4978-9E43-229FA560C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5127" y="1200757"/>
                <a:ext cx="2752313" cy="500521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49CB5A4-F308-48C5-8B55-D8CC79FB6955}"/>
              </a:ext>
            </a:extLst>
          </p:cNvPr>
          <p:cNvGrpSpPr/>
          <p:nvPr/>
        </p:nvGrpSpPr>
        <p:grpSpPr>
          <a:xfrm>
            <a:off x="6612424" y="319416"/>
            <a:ext cx="5133227" cy="6202680"/>
            <a:chOff x="6605726" y="327660"/>
            <a:chExt cx="5133227" cy="6202680"/>
          </a:xfrm>
          <a:solidFill>
            <a:schemeClr val="bg1"/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62532EE-0CE1-4372-A626-6AA1D497F898}"/>
                </a:ext>
              </a:extLst>
            </p:cNvPr>
            <p:cNvSpPr/>
            <p:nvPr/>
          </p:nvSpPr>
          <p:spPr>
            <a:xfrm>
              <a:off x="6605726" y="327660"/>
              <a:ext cx="5133227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</a:t>
              </a:r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8DFDB1E-DE2F-42A2-87A9-82F6D8DE9F1D}"/>
                </a:ext>
              </a:extLst>
            </p:cNvPr>
            <p:cNvGrpSpPr/>
            <p:nvPr/>
          </p:nvGrpSpPr>
          <p:grpSpPr>
            <a:xfrm>
              <a:off x="6679852" y="412963"/>
              <a:ext cx="4994652" cy="5617067"/>
              <a:chOff x="6679852" y="412963"/>
              <a:chExt cx="4994652" cy="5617067"/>
            </a:xfrm>
            <a:grpFill/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4C6290B-EC2E-47C0-AAA4-3E2E0CE988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84500"/>
              <a:stretch/>
            </p:blipFill>
            <p:spPr>
              <a:xfrm>
                <a:off x="6679852" y="412963"/>
                <a:ext cx="4994652" cy="862554"/>
              </a:xfrm>
              <a:prstGeom prst="rect">
                <a:avLst/>
              </a:prstGeom>
              <a:grpFill/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EDDD37F-35F3-4A0B-9C08-65CC07B40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01491" y="1196665"/>
                <a:ext cx="3743332" cy="483336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422CAA7-2041-4101-B35D-EE95E994F513}"/>
              </a:ext>
            </a:extLst>
          </p:cNvPr>
          <p:cNvGrpSpPr/>
          <p:nvPr/>
        </p:nvGrpSpPr>
        <p:grpSpPr>
          <a:xfrm>
            <a:off x="6612424" y="322263"/>
            <a:ext cx="5143475" cy="6202680"/>
            <a:chOff x="6600602" y="319316"/>
            <a:chExt cx="5143475" cy="6202680"/>
          </a:xfrm>
          <a:solidFill>
            <a:schemeClr val="bg1"/>
          </a:solidFill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AA86727-E91F-40C1-940A-1685379C1F03}"/>
                </a:ext>
              </a:extLst>
            </p:cNvPr>
            <p:cNvGrpSpPr/>
            <p:nvPr/>
          </p:nvGrpSpPr>
          <p:grpSpPr>
            <a:xfrm>
              <a:off x="6600602" y="319316"/>
              <a:ext cx="5143475" cy="6202680"/>
              <a:chOff x="6615975" y="327627"/>
              <a:chExt cx="5143475" cy="6202680"/>
            </a:xfrm>
            <a:grpFill/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470C595F-2A91-4DC7-B77D-1FF4757A598F}"/>
                  </a:ext>
                </a:extLst>
              </p:cNvPr>
              <p:cNvSpPr/>
              <p:nvPr/>
            </p:nvSpPr>
            <p:spPr>
              <a:xfrm>
                <a:off x="6615975" y="327627"/>
                <a:ext cx="5143475" cy="6202680"/>
              </a:xfrm>
              <a:prstGeom prst="roundRect">
                <a:avLst>
                  <a:gd name="adj" fmla="val 12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o</a:t>
                </a:r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78169D5-3233-4611-A66E-21F065AE0A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b="27565"/>
              <a:stretch/>
            </p:blipFill>
            <p:spPr>
              <a:xfrm>
                <a:off x="6742819" y="489775"/>
                <a:ext cx="4867068" cy="4810912"/>
              </a:xfrm>
              <a:prstGeom prst="rect">
                <a:avLst/>
              </a:prstGeom>
              <a:grpFill/>
            </p:spPr>
          </p:pic>
        </p:grpSp>
        <p:pic>
          <p:nvPicPr>
            <p:cNvPr id="68" name="Picture 2" descr="github 이미지 검색결과&quot;">
              <a:extLst>
                <a:ext uri="{FF2B5EF4-FFF2-40B4-BE49-F238E27FC236}">
                  <a16:creationId xmlns:a16="http://schemas.microsoft.com/office/drawing/2014/main" id="{8627480E-F52F-4C3F-92C3-8212DE2BCC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49" b="13425"/>
            <a:stretch/>
          </p:blipFill>
          <p:spPr bwMode="auto">
            <a:xfrm>
              <a:off x="7861547" y="5340345"/>
              <a:ext cx="2635782" cy="1058977"/>
            </a:xfrm>
            <a:prstGeom prst="rect">
              <a:avLst/>
            </a:prstGeom>
            <a:grpFill/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3A5D7B1-9B48-4F18-B9A3-ED87854AD57E}"/>
              </a:ext>
            </a:extLst>
          </p:cNvPr>
          <p:cNvGrpSpPr/>
          <p:nvPr/>
        </p:nvGrpSpPr>
        <p:grpSpPr>
          <a:xfrm>
            <a:off x="6608876" y="317500"/>
            <a:ext cx="5143475" cy="6202680"/>
            <a:chOff x="6595478" y="319316"/>
            <a:chExt cx="5143475" cy="6202680"/>
          </a:xfrm>
          <a:solidFill>
            <a:schemeClr val="bg1"/>
          </a:solidFill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C1070C2-4C72-4DFD-A8C7-B02FE6EE6E2F}"/>
                </a:ext>
              </a:extLst>
            </p:cNvPr>
            <p:cNvSpPr/>
            <p:nvPr/>
          </p:nvSpPr>
          <p:spPr>
            <a:xfrm>
              <a:off x="6595478" y="319316"/>
              <a:ext cx="5143475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</a:t>
              </a:r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AB425F-DB28-4A98-AAD8-E9A8E2CB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80331" y="406038"/>
              <a:ext cx="4999709" cy="5503933"/>
            </a:xfrm>
            <a:prstGeom prst="rect">
              <a:avLst/>
            </a:prstGeom>
            <a:grpFill/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77C038-D814-4DC2-8901-ED998B1FC0C4}"/>
              </a:ext>
            </a:extLst>
          </p:cNvPr>
          <p:cNvGrpSpPr/>
          <p:nvPr/>
        </p:nvGrpSpPr>
        <p:grpSpPr>
          <a:xfrm>
            <a:off x="6615975" y="317500"/>
            <a:ext cx="5143475" cy="6202680"/>
            <a:chOff x="6622519" y="327594"/>
            <a:chExt cx="5143475" cy="6202680"/>
          </a:xfrm>
          <a:solidFill>
            <a:schemeClr val="bg1"/>
          </a:solidFill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86A545C-6C07-46DD-8553-801529E51ED8}"/>
                </a:ext>
              </a:extLst>
            </p:cNvPr>
            <p:cNvSpPr/>
            <p:nvPr/>
          </p:nvSpPr>
          <p:spPr>
            <a:xfrm>
              <a:off x="6622519" y="327594"/>
              <a:ext cx="5143475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</a:t>
              </a:r>
              <a:endParaRPr lang="ko-KR" altLang="en-US"/>
            </a:p>
          </p:txBody>
        </p:sp>
        <p:pic>
          <p:nvPicPr>
            <p:cNvPr id="20" name="그림 19" descr="텍스트, 검은색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id="{08B42999-7457-4CC1-B6D6-AED24451E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74"/>
            <a:stretch/>
          </p:blipFill>
          <p:spPr>
            <a:xfrm>
              <a:off x="6696028" y="424280"/>
              <a:ext cx="4988668" cy="5192754"/>
            </a:xfrm>
            <a:prstGeom prst="rect">
              <a:avLst/>
            </a:prstGeom>
            <a:grpFill/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CF90127-3389-4AE7-9E7A-B5F6F197049C}"/>
              </a:ext>
            </a:extLst>
          </p:cNvPr>
          <p:cNvGrpSpPr/>
          <p:nvPr/>
        </p:nvGrpSpPr>
        <p:grpSpPr>
          <a:xfrm>
            <a:off x="6608875" y="322263"/>
            <a:ext cx="5143475" cy="6202680"/>
            <a:chOff x="6595478" y="319316"/>
            <a:chExt cx="5143475" cy="6202680"/>
          </a:xfrm>
          <a:solidFill>
            <a:schemeClr val="bg1"/>
          </a:solidFill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0CB92E13-9573-42B4-A9CE-1954D77D1CA4}"/>
                </a:ext>
              </a:extLst>
            </p:cNvPr>
            <p:cNvSpPr/>
            <p:nvPr/>
          </p:nvSpPr>
          <p:spPr>
            <a:xfrm>
              <a:off x="6595478" y="319316"/>
              <a:ext cx="5143475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</a:t>
              </a:r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31F9C59-1761-4065-8C0C-C675AF526E35}"/>
                </a:ext>
              </a:extLst>
            </p:cNvPr>
            <p:cNvGrpSpPr/>
            <p:nvPr/>
          </p:nvGrpSpPr>
          <p:grpSpPr>
            <a:xfrm>
              <a:off x="6672735" y="403386"/>
              <a:ext cx="4997869" cy="5240705"/>
              <a:chOff x="1350085" y="2864333"/>
              <a:chExt cx="5150512" cy="5473547"/>
            </a:xfrm>
            <a:grpFill/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C1AD5F44-1AAE-4AE9-92D7-3E68754CCB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r="79530"/>
              <a:stretch/>
            </p:blipFill>
            <p:spPr>
              <a:xfrm>
                <a:off x="1350085" y="2864333"/>
                <a:ext cx="1156768" cy="5473546"/>
              </a:xfrm>
              <a:prstGeom prst="rect">
                <a:avLst/>
              </a:prstGeom>
              <a:grpFill/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AC982984-C2BE-4D5C-8556-831FF7BEDA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27983"/>
              <a:stretch/>
            </p:blipFill>
            <p:spPr>
              <a:xfrm>
                <a:off x="2430986" y="2864333"/>
                <a:ext cx="4069611" cy="5473547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CA1A72E-5EC6-4229-A0F3-0AA65BBA0681}"/>
              </a:ext>
            </a:extLst>
          </p:cNvPr>
          <p:cNvGrpSpPr/>
          <p:nvPr/>
        </p:nvGrpSpPr>
        <p:grpSpPr>
          <a:xfrm>
            <a:off x="6605724" y="316775"/>
            <a:ext cx="5143475" cy="6202680"/>
            <a:chOff x="6605726" y="317838"/>
            <a:chExt cx="5143475" cy="6202680"/>
          </a:xfrm>
          <a:solidFill>
            <a:schemeClr val="bg1"/>
          </a:solidFill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E38BCA5-2924-4544-91DB-20740D6B3E80}"/>
                </a:ext>
              </a:extLst>
            </p:cNvPr>
            <p:cNvSpPr/>
            <p:nvPr/>
          </p:nvSpPr>
          <p:spPr>
            <a:xfrm>
              <a:off x="6605726" y="317838"/>
              <a:ext cx="5143475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</a:t>
              </a:r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E0D2A74-14CE-4F8F-8B22-776AF2190730}"/>
                </a:ext>
              </a:extLst>
            </p:cNvPr>
            <p:cNvGrpSpPr/>
            <p:nvPr/>
          </p:nvGrpSpPr>
          <p:grpSpPr>
            <a:xfrm>
              <a:off x="6685881" y="416406"/>
              <a:ext cx="4992546" cy="5061477"/>
              <a:chOff x="3896598" y="481020"/>
              <a:chExt cx="5937892" cy="6019875"/>
            </a:xfrm>
            <a:grpFill/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78A119ED-6E99-4F3B-B77B-695227BEB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b="22783"/>
              <a:stretch/>
            </p:blipFill>
            <p:spPr>
              <a:xfrm>
                <a:off x="3903551" y="1327598"/>
                <a:ext cx="5930614" cy="5173297"/>
              </a:xfrm>
              <a:prstGeom prst="rect">
                <a:avLst/>
              </a:prstGeom>
              <a:grpFill/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CAE69026-248C-4F9C-B027-0114B3B506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b="87500"/>
              <a:stretch/>
            </p:blipFill>
            <p:spPr>
              <a:xfrm>
                <a:off x="3896598" y="481020"/>
                <a:ext cx="5937892" cy="897406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1D3ADA3-DF35-41BC-958A-644783DD06F7}"/>
              </a:ext>
            </a:extLst>
          </p:cNvPr>
          <p:cNvSpPr txBox="1"/>
          <p:nvPr/>
        </p:nvSpPr>
        <p:spPr>
          <a:xfrm>
            <a:off x="955537" y="4090653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6. </a:t>
            </a:r>
            <a:r>
              <a:rPr lang="ko-KR" altLang="en-US" b="1"/>
              <a:t>홍보를 위한 블로그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40F76B0-31D9-4138-B8A7-916C6FFE1D59}"/>
              </a:ext>
            </a:extLst>
          </p:cNvPr>
          <p:cNvGrpSpPr/>
          <p:nvPr/>
        </p:nvGrpSpPr>
        <p:grpSpPr>
          <a:xfrm>
            <a:off x="6605725" y="322263"/>
            <a:ext cx="5143475" cy="6202680"/>
            <a:chOff x="6605725" y="318261"/>
            <a:chExt cx="5143475" cy="6202680"/>
          </a:xfrm>
          <a:solidFill>
            <a:schemeClr val="bg1"/>
          </a:solidFill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FFBD2031-1992-4900-8F2E-0D47A975028D}"/>
                </a:ext>
              </a:extLst>
            </p:cNvPr>
            <p:cNvSpPr/>
            <p:nvPr/>
          </p:nvSpPr>
          <p:spPr>
            <a:xfrm>
              <a:off x="6605725" y="318261"/>
              <a:ext cx="5143475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7CF8BA7-FDE7-4F24-820F-D024F018C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687808" y="401844"/>
              <a:ext cx="5004354" cy="5004354"/>
            </a:xfrm>
            <a:prstGeom prst="rect">
              <a:avLst/>
            </a:prstGeom>
            <a:grpFill/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0E53AEC-DC1B-46F7-871F-71C5EA2B23CF}"/>
              </a:ext>
            </a:extLst>
          </p:cNvPr>
          <p:cNvSpPr txBox="1"/>
          <p:nvPr/>
        </p:nvSpPr>
        <p:spPr>
          <a:xfrm>
            <a:off x="950928" y="4571835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7. 2019 </a:t>
            </a:r>
            <a:r>
              <a:rPr lang="ko-KR" altLang="en-US" b="1"/>
              <a:t>빅콘테스트 챔피언리그 최우수상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7D2BEAD-BD2D-452A-A4C3-6A3963C8044A}"/>
              </a:ext>
            </a:extLst>
          </p:cNvPr>
          <p:cNvGrpSpPr/>
          <p:nvPr/>
        </p:nvGrpSpPr>
        <p:grpSpPr>
          <a:xfrm>
            <a:off x="6610350" y="317500"/>
            <a:ext cx="5143475" cy="6202680"/>
            <a:chOff x="6595475" y="325574"/>
            <a:chExt cx="5143475" cy="6202680"/>
          </a:xfrm>
          <a:solidFill>
            <a:schemeClr val="bg1"/>
          </a:solidFill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35D3D0AA-DCF2-44EF-94C1-1F07FF2B3551}"/>
                </a:ext>
              </a:extLst>
            </p:cNvPr>
            <p:cNvSpPr/>
            <p:nvPr/>
          </p:nvSpPr>
          <p:spPr>
            <a:xfrm>
              <a:off x="6595475" y="325574"/>
              <a:ext cx="5143475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B978D51-66BA-499D-91F7-703B7ED2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76349" y="412887"/>
              <a:ext cx="4992776" cy="4992776"/>
            </a:xfrm>
            <a:prstGeom prst="rect">
              <a:avLst/>
            </a:prstGeom>
            <a:grpFill/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4BB3E04-49FF-40D0-8317-742908B780FB}"/>
              </a:ext>
            </a:extLst>
          </p:cNvPr>
          <p:cNvSpPr txBox="1"/>
          <p:nvPr/>
        </p:nvSpPr>
        <p:spPr>
          <a:xfrm>
            <a:off x="950928" y="549790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9. </a:t>
            </a:r>
            <a:r>
              <a:rPr lang="ko-KR" altLang="en-US" b="1"/>
              <a:t>첫 </a:t>
            </a:r>
            <a:r>
              <a:rPr lang="en-US" altLang="ko-KR" b="1"/>
              <a:t>DNA </a:t>
            </a:r>
            <a:r>
              <a:rPr lang="ko-KR" altLang="en-US" b="1"/>
              <a:t>컨퍼런스 주최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3CA538-EDC8-45BE-84F3-D21F5635EF73}"/>
              </a:ext>
            </a:extLst>
          </p:cNvPr>
          <p:cNvGrpSpPr/>
          <p:nvPr/>
        </p:nvGrpSpPr>
        <p:grpSpPr>
          <a:xfrm>
            <a:off x="6594337" y="326991"/>
            <a:ext cx="5143475" cy="6202680"/>
            <a:chOff x="1670211" y="879859"/>
            <a:chExt cx="5143475" cy="6202680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ADFEE5E-E2CB-4AAF-9A3D-A531484C381F}"/>
                </a:ext>
              </a:extLst>
            </p:cNvPr>
            <p:cNvSpPr/>
            <p:nvPr/>
          </p:nvSpPr>
          <p:spPr>
            <a:xfrm>
              <a:off x="1670211" y="879859"/>
              <a:ext cx="5143475" cy="6202680"/>
            </a:xfrm>
            <a:prstGeom prst="roundRect">
              <a:avLst>
                <a:gd name="adj" fmla="val 1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4A1D7F9-B187-4DDF-98D1-E5B773B8C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26270" t="121" r="11276" b="1265"/>
            <a:stretch/>
          </p:blipFill>
          <p:spPr>
            <a:xfrm>
              <a:off x="1736378" y="955004"/>
              <a:ext cx="4996536" cy="5917095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66644CD-4CB2-4A78-9774-A1857C5C3798}"/>
              </a:ext>
            </a:extLst>
          </p:cNvPr>
          <p:cNvGrpSpPr/>
          <p:nvPr/>
        </p:nvGrpSpPr>
        <p:grpSpPr>
          <a:xfrm>
            <a:off x="6600907" y="329735"/>
            <a:ext cx="5143475" cy="6202680"/>
            <a:chOff x="6615975" y="325449"/>
            <a:chExt cx="5143475" cy="6202680"/>
          </a:xfrm>
          <a:solidFill>
            <a:schemeClr val="bg1"/>
          </a:solidFill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AFE78D0-F148-4220-8563-149D7BD02237}"/>
                </a:ext>
              </a:extLst>
            </p:cNvPr>
            <p:cNvSpPr/>
            <p:nvPr/>
          </p:nvSpPr>
          <p:spPr>
            <a:xfrm>
              <a:off x="6615975" y="325449"/>
              <a:ext cx="5143475" cy="6202680"/>
            </a:xfrm>
            <a:prstGeom prst="roundRect">
              <a:avLst>
                <a:gd name="adj" fmla="val 12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 descr="물, 호수, 대형, 몸이(가) 표시된 사진&#10;&#10;자동 생성된 설명">
              <a:extLst>
                <a:ext uri="{FF2B5EF4-FFF2-40B4-BE49-F238E27FC236}">
                  <a16:creationId xmlns:a16="http://schemas.microsoft.com/office/drawing/2014/main" id="{FF0FFC1F-D079-4BF3-BF45-A319D2C20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61" b="6402"/>
            <a:stretch/>
          </p:blipFill>
          <p:spPr>
            <a:xfrm>
              <a:off x="6691223" y="407137"/>
              <a:ext cx="5000265" cy="5907058"/>
            </a:xfrm>
            <a:prstGeom prst="rect">
              <a:avLst/>
            </a:prstGeom>
            <a:grpFill/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26782DC-74F6-4394-9EF2-AFF1558EADF0}"/>
              </a:ext>
            </a:extLst>
          </p:cNvPr>
          <p:cNvGrpSpPr/>
          <p:nvPr/>
        </p:nvGrpSpPr>
        <p:grpSpPr>
          <a:xfrm>
            <a:off x="6685280" y="220168"/>
            <a:ext cx="280397" cy="68580"/>
            <a:chOff x="5250180" y="702768"/>
            <a:chExt cx="280397" cy="68580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43891440-800F-4D09-9807-D9E04BB58AA7}"/>
                </a:ext>
              </a:extLst>
            </p:cNvPr>
            <p:cNvSpPr/>
            <p:nvPr/>
          </p:nvSpPr>
          <p:spPr>
            <a:xfrm>
              <a:off x="5250180" y="702768"/>
              <a:ext cx="68580" cy="685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97571F-DD9B-4EA0-AD2D-A8CE042BECEC}"/>
                </a:ext>
              </a:extLst>
            </p:cNvPr>
            <p:cNvSpPr/>
            <p:nvPr/>
          </p:nvSpPr>
          <p:spPr>
            <a:xfrm>
              <a:off x="5353922" y="702768"/>
              <a:ext cx="68580" cy="685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5F235A6D-01C8-4763-B005-66C2AB16D5F3}"/>
                </a:ext>
              </a:extLst>
            </p:cNvPr>
            <p:cNvSpPr/>
            <p:nvPr/>
          </p:nvSpPr>
          <p:spPr>
            <a:xfrm>
              <a:off x="5461997" y="702768"/>
              <a:ext cx="68580" cy="685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624E568-7250-402B-B1C1-EAB9B62019EC}"/>
              </a:ext>
            </a:extLst>
          </p:cNvPr>
          <p:cNvSpPr/>
          <p:nvPr/>
        </p:nvSpPr>
        <p:spPr>
          <a:xfrm>
            <a:off x="7985322" y="203797"/>
            <a:ext cx="2388230" cy="95308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>
                <a:solidFill>
                  <a:schemeClr val="tx1"/>
                </a:solidFill>
              </a:rPr>
              <a:t>DataNetworkAnalysis</a:t>
            </a:r>
            <a:endParaRPr lang="ko-KR" altLang="en-US" sz="500">
              <a:solidFill>
                <a:schemeClr val="tx1"/>
              </a:solidFill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0BD25B67-60D1-4207-BB11-1E0157632642}"/>
              </a:ext>
            </a:extLst>
          </p:cNvPr>
          <p:cNvSpPr/>
          <p:nvPr/>
        </p:nvSpPr>
        <p:spPr>
          <a:xfrm>
            <a:off x="7005172" y="200401"/>
            <a:ext cx="107670" cy="102099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67000" sy="67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A4D603B2-F9DF-4D7E-8CBF-DA62A3BA44E1}"/>
              </a:ext>
            </a:extLst>
          </p:cNvPr>
          <p:cNvSpPr/>
          <p:nvPr/>
        </p:nvSpPr>
        <p:spPr>
          <a:xfrm>
            <a:off x="7122647" y="200401"/>
            <a:ext cx="107670" cy="102099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67000" sy="67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1995EA6-2FBB-4063-9D88-6F72954B9A65}"/>
              </a:ext>
            </a:extLst>
          </p:cNvPr>
          <p:cNvSpPr txBox="1"/>
          <p:nvPr/>
        </p:nvSpPr>
        <p:spPr>
          <a:xfrm>
            <a:off x="6915149" y="115297"/>
            <a:ext cx="212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chemeClr val="tx1">
                    <a:alpha val="50000"/>
                  </a:schemeClr>
                </a:solidFill>
              </a:rPr>
              <a:t>&lt;</a:t>
            </a:r>
            <a:endParaRPr lang="ko-KR" altLang="en-US" sz="1000" b="1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1AD2D26-AA32-4D5D-A6F7-4C3C37024A48}"/>
              </a:ext>
            </a:extLst>
          </p:cNvPr>
          <p:cNvSpPr txBox="1"/>
          <p:nvPr/>
        </p:nvSpPr>
        <p:spPr>
          <a:xfrm rot="10800000">
            <a:off x="7099131" y="137522"/>
            <a:ext cx="212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chemeClr val="tx1">
                    <a:alpha val="20000"/>
                  </a:schemeClr>
                </a:solidFill>
              </a:rPr>
              <a:t>&lt;</a:t>
            </a:r>
            <a:endParaRPr lang="ko-KR" altLang="en-US" sz="1000" b="1">
              <a:solidFill>
                <a:schemeClr val="tx1">
                  <a:alpha val="20000"/>
                </a:schemeClr>
              </a:solidFill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70800E33-0F92-4181-B0C4-4594A7E140F1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8740" y="208076"/>
            <a:ext cx="90530" cy="83288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7199FF7-777A-4979-A198-2F79681AAFB8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" t="5801" r="486" b="17006"/>
          <a:stretch/>
        </p:blipFill>
        <p:spPr>
          <a:xfrm>
            <a:off x="6680007" y="6411112"/>
            <a:ext cx="5012155" cy="12423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29B5884-E561-418C-87FA-6204C4A4241E}"/>
              </a:ext>
            </a:extLst>
          </p:cNvPr>
          <p:cNvSpPr txBox="1"/>
          <p:nvPr/>
        </p:nvSpPr>
        <p:spPr>
          <a:xfrm>
            <a:off x="950928" y="5053017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8. 2019 </a:t>
            </a:r>
            <a:r>
              <a:rPr lang="ko-KR" altLang="en-US" b="1"/>
              <a:t>성남시 아이디어 해커톤 </a:t>
            </a:r>
            <a:r>
              <a:rPr lang="en-US" altLang="ko-KR" b="1"/>
              <a:t>3</a:t>
            </a:r>
            <a:r>
              <a:rPr lang="ko-KR" altLang="en-US" b="1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26774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/>
      <p:bldP spid="43" grpId="0"/>
      <p:bldP spid="44" grpId="0"/>
      <p:bldP spid="85" grpId="0"/>
      <p:bldP spid="89" grpId="0"/>
      <p:bldP spid="93" grpId="0"/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4B18C41-25CE-482F-9156-FE4D5EF65A70}"/>
              </a:ext>
            </a:extLst>
          </p:cNvPr>
          <p:cNvSpPr txBox="1"/>
          <p:nvPr/>
        </p:nvSpPr>
        <p:spPr>
          <a:xfrm>
            <a:off x="927099" y="584200"/>
            <a:ext cx="1681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PLAN</a:t>
            </a:r>
            <a:endParaRPr lang="ko-KR" altLang="en-US" sz="4400" b="1"/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ADF2A0C4-72A9-41FE-81EE-D1DBBB9FE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 b="16009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384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4B18C41-25CE-482F-9156-FE4D5EF65A70}"/>
              </a:ext>
            </a:extLst>
          </p:cNvPr>
          <p:cNvSpPr txBox="1"/>
          <p:nvPr/>
        </p:nvSpPr>
        <p:spPr>
          <a:xfrm>
            <a:off x="927099" y="584200"/>
            <a:ext cx="1681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PLAN</a:t>
            </a:r>
            <a:endParaRPr lang="ko-KR" altLang="en-US" sz="4400" b="1"/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ADF2A0C4-72A9-41FE-81EE-D1DBBB9FE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 b="16009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D18F27-8FFB-472E-A060-C388724EDAD6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8EC0F-716C-497B-AE43-4D9CCD501930}"/>
              </a:ext>
            </a:extLst>
          </p:cNvPr>
          <p:cNvSpPr txBox="1"/>
          <p:nvPr/>
        </p:nvSpPr>
        <p:spPr>
          <a:xfrm>
            <a:off x="1251726" y="2459504"/>
            <a:ext cx="96885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i="1">
                <a:solidFill>
                  <a:schemeClr val="bg1"/>
                </a:solidFill>
                <a:latin typeface="Arial Nova" panose="020B0504020202020204" pitchFamily="34" charset="0"/>
              </a:rPr>
              <a:t>Behind every great school</a:t>
            </a:r>
          </a:p>
          <a:p>
            <a:pPr algn="ctr"/>
            <a:r>
              <a:rPr lang="en-US" altLang="ko-KR" sz="6000" i="1">
                <a:solidFill>
                  <a:schemeClr val="bg1"/>
                </a:solidFill>
                <a:latin typeface="Arial Nova" panose="020B0504020202020204" pitchFamily="34" charset="0"/>
              </a:rPr>
              <a:t>there’s a great environment </a:t>
            </a:r>
            <a:endParaRPr lang="ko-KR" altLang="en-US" sz="6000" i="1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0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PACE 이미지 검색결과&quot;">
            <a:extLst>
              <a:ext uri="{FF2B5EF4-FFF2-40B4-BE49-F238E27FC236}">
                <a16:creationId xmlns:a16="http://schemas.microsoft.com/office/drawing/2014/main" id="{E11B760F-FFFF-4369-AFA2-F2258FE14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2F5B-CC57-409E-A89D-D1E5BBD7B5E0}"/>
              </a:ext>
            </a:extLst>
          </p:cNvPr>
          <p:cNvSpPr txBox="1"/>
          <p:nvPr/>
        </p:nvSpPr>
        <p:spPr>
          <a:xfrm>
            <a:off x="423710" y="2767280"/>
            <a:ext cx="11344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>
                <a:solidFill>
                  <a:schemeClr val="bg1"/>
                </a:solidFill>
              </a:rPr>
              <a:t>D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ata</a:t>
            </a:r>
            <a:r>
              <a:rPr lang="en-US" altLang="ko-KR" sz="8000" b="1">
                <a:solidFill>
                  <a:schemeClr val="bg1"/>
                </a:solidFill>
              </a:rPr>
              <a:t> N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etwork</a:t>
            </a:r>
            <a:r>
              <a:rPr lang="en-US" altLang="ko-KR" sz="8000" b="1">
                <a:solidFill>
                  <a:schemeClr val="bg1"/>
                </a:solidFill>
              </a:rPr>
              <a:t> A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nalysis</a:t>
            </a:r>
            <a:endParaRPr lang="ko-KR" altLang="en-US" sz="80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02E066-7372-461D-B3C5-15774853943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A9A00-26F7-4D0A-A605-C67CDE53EC78}"/>
              </a:ext>
            </a:extLst>
          </p:cNvPr>
          <p:cNvSpPr txBox="1"/>
          <p:nvPr/>
        </p:nvSpPr>
        <p:spPr>
          <a:xfrm>
            <a:off x="3135895" y="1175774"/>
            <a:ext cx="5920210" cy="1452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>
                <a:solidFill>
                  <a:schemeClr val="bg1"/>
                </a:solidFill>
              </a:rPr>
              <a:t>친목 도모를 목적으로 만나는게 아닙니다</a:t>
            </a:r>
            <a:r>
              <a:rPr lang="en-US" altLang="ko-KR" sz="240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400">
                <a:solidFill>
                  <a:schemeClr val="bg1"/>
                </a:solidFill>
              </a:rPr>
              <a:t>취업을 목적으로 운영하는 것이 아닙니다</a:t>
            </a:r>
            <a:r>
              <a:rPr lang="en-US" altLang="ko-KR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6C4-4BE0-445C-A8A7-685F79C7D173}"/>
              </a:ext>
            </a:extLst>
          </p:cNvPr>
          <p:cNvSpPr txBox="1"/>
          <p:nvPr/>
        </p:nvSpPr>
        <p:spPr>
          <a:xfrm>
            <a:off x="3389186" y="4016156"/>
            <a:ext cx="5413661" cy="1452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>
                <a:solidFill>
                  <a:schemeClr val="bg1"/>
                </a:solidFill>
              </a:rPr>
              <a:t>서로에게 의지할 사람이 생기고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>
                <a:solidFill>
                  <a:schemeClr val="bg1"/>
                </a:solidFill>
              </a:rPr>
              <a:t>진로에 있어서 도움이 될 수 있습니다</a:t>
            </a:r>
            <a:r>
              <a:rPr lang="en-US" altLang="ko-KR" sz="24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89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PACE 이미지 검색결과&quot;">
            <a:extLst>
              <a:ext uri="{FF2B5EF4-FFF2-40B4-BE49-F238E27FC236}">
                <a16:creationId xmlns:a16="http://schemas.microsoft.com/office/drawing/2014/main" id="{E11B760F-FFFF-4369-AFA2-F2258FE14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2F5B-CC57-409E-A89D-D1E5BBD7B5E0}"/>
              </a:ext>
            </a:extLst>
          </p:cNvPr>
          <p:cNvSpPr txBox="1"/>
          <p:nvPr/>
        </p:nvSpPr>
        <p:spPr>
          <a:xfrm>
            <a:off x="423710" y="2767280"/>
            <a:ext cx="11344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>
                <a:solidFill>
                  <a:schemeClr val="bg1"/>
                </a:solidFill>
              </a:rPr>
              <a:t>D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ata</a:t>
            </a:r>
            <a:r>
              <a:rPr lang="en-US" altLang="ko-KR" sz="8000" b="1">
                <a:solidFill>
                  <a:schemeClr val="bg1"/>
                </a:solidFill>
              </a:rPr>
              <a:t> N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etwork</a:t>
            </a:r>
            <a:r>
              <a:rPr lang="en-US" altLang="ko-KR" sz="8000" b="1">
                <a:solidFill>
                  <a:schemeClr val="bg1"/>
                </a:solidFill>
              </a:rPr>
              <a:t> A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nalysis</a:t>
            </a:r>
            <a:endParaRPr lang="ko-KR" altLang="en-US" sz="80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02E066-7372-461D-B3C5-15774853943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A9A00-26F7-4D0A-A605-C67CDE53EC78}"/>
              </a:ext>
            </a:extLst>
          </p:cNvPr>
          <p:cNvSpPr txBox="1"/>
          <p:nvPr/>
        </p:nvSpPr>
        <p:spPr>
          <a:xfrm>
            <a:off x="3135895" y="1175774"/>
            <a:ext cx="5920210" cy="1452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>
                <a:solidFill>
                  <a:schemeClr val="bg1"/>
                </a:solidFill>
              </a:rPr>
              <a:t>친목 도모를 목적으로 만나는게 아닙니다</a:t>
            </a:r>
            <a:r>
              <a:rPr lang="en-US" altLang="ko-KR" sz="240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400">
                <a:solidFill>
                  <a:schemeClr val="bg1"/>
                </a:solidFill>
              </a:rPr>
              <a:t>취업을 목적으로 운영하는 것이 아닙니다</a:t>
            </a:r>
            <a:r>
              <a:rPr lang="en-US" altLang="ko-KR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6C4-4BE0-445C-A8A7-685F79C7D173}"/>
              </a:ext>
            </a:extLst>
          </p:cNvPr>
          <p:cNvSpPr txBox="1"/>
          <p:nvPr/>
        </p:nvSpPr>
        <p:spPr>
          <a:xfrm>
            <a:off x="3389186" y="4016156"/>
            <a:ext cx="5413661" cy="1452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>
                <a:solidFill>
                  <a:schemeClr val="bg1"/>
                </a:solidFill>
              </a:rPr>
              <a:t>서로에게 의지할 사람이 생기고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>
                <a:solidFill>
                  <a:schemeClr val="bg1"/>
                </a:solidFill>
              </a:rPr>
              <a:t>진로에 있어서 도움이 될 수 있습니다</a:t>
            </a:r>
            <a:r>
              <a:rPr lang="en-US" altLang="ko-KR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44B1E0-BC5E-4EE6-87B9-9A4D15A74E30}"/>
              </a:ext>
            </a:extLst>
          </p:cNvPr>
          <p:cNvSpPr/>
          <p:nvPr/>
        </p:nvSpPr>
        <p:spPr>
          <a:xfrm>
            <a:off x="0" y="2846717"/>
            <a:ext cx="12192000" cy="125730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17C8B-DD93-4539-99C1-E912DCEC877C}"/>
              </a:ext>
            </a:extLst>
          </p:cNvPr>
          <p:cNvSpPr txBox="1"/>
          <p:nvPr/>
        </p:nvSpPr>
        <p:spPr>
          <a:xfrm>
            <a:off x="126563" y="2841844"/>
            <a:ext cx="12065437" cy="900696"/>
          </a:xfrm>
          <a:prstGeom prst="rect">
            <a:avLst/>
          </a:prstGeom>
          <a:noFill/>
        </p:spPr>
        <p:txBody>
          <a:bodyPr wrap="none" lIns="0" rIns="36000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i="1">
                <a:solidFill>
                  <a:schemeClr val="bg1"/>
                </a:soli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“</a:t>
            </a:r>
            <a:r>
              <a:rPr lang="ko-KR" altLang="en-US" sz="3200" b="1" i="1">
                <a:solidFill>
                  <a:schemeClr val="bg1"/>
                </a:soli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누군가를 필요한 공간이 아닌 누군가에게 필요한 공간이 되는것</a:t>
            </a:r>
            <a:r>
              <a:rPr lang="en-US" altLang="ko-KR" sz="3200" b="1" i="1">
                <a:solidFill>
                  <a:schemeClr val="bg1"/>
                </a:soli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946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ACE 이미지 검색결과&quot;">
            <a:extLst>
              <a:ext uri="{FF2B5EF4-FFF2-40B4-BE49-F238E27FC236}">
                <a16:creationId xmlns:a16="http://schemas.microsoft.com/office/drawing/2014/main" id="{FB97208F-7D71-40FA-88B2-3FF9D24B4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0C569F-FF7A-4773-A522-6A3CEE66B393}"/>
              </a:ext>
            </a:extLst>
          </p:cNvPr>
          <p:cNvSpPr txBox="1"/>
          <p:nvPr/>
        </p:nvSpPr>
        <p:spPr>
          <a:xfrm>
            <a:off x="423710" y="2767280"/>
            <a:ext cx="11344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>
                <a:solidFill>
                  <a:schemeClr val="bg1"/>
                </a:solidFill>
              </a:rPr>
              <a:t>D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ata</a:t>
            </a:r>
            <a:r>
              <a:rPr lang="en-US" altLang="ko-KR" sz="8000" b="1">
                <a:solidFill>
                  <a:schemeClr val="bg1"/>
                </a:solidFill>
              </a:rPr>
              <a:t> N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etwork</a:t>
            </a:r>
            <a:r>
              <a:rPr lang="en-US" altLang="ko-KR" sz="8000" b="1">
                <a:solidFill>
                  <a:schemeClr val="bg1"/>
                </a:solidFill>
              </a:rPr>
              <a:t> A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nalysis</a:t>
            </a:r>
            <a:endParaRPr lang="ko-KR" altLang="en-US" sz="8000" b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01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PACE 이미지 검색결과&quot;">
            <a:extLst>
              <a:ext uri="{FF2B5EF4-FFF2-40B4-BE49-F238E27FC236}">
                <a16:creationId xmlns:a16="http://schemas.microsoft.com/office/drawing/2014/main" id="{E11B760F-FFFF-4369-AFA2-F2258FE14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2F5B-CC57-409E-A89D-D1E5BBD7B5E0}"/>
              </a:ext>
            </a:extLst>
          </p:cNvPr>
          <p:cNvSpPr txBox="1"/>
          <p:nvPr/>
        </p:nvSpPr>
        <p:spPr>
          <a:xfrm>
            <a:off x="423710" y="2767280"/>
            <a:ext cx="11344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>
                <a:solidFill>
                  <a:schemeClr val="bg1"/>
                </a:solidFill>
              </a:rPr>
              <a:t>D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ata</a:t>
            </a:r>
            <a:r>
              <a:rPr lang="en-US" altLang="ko-KR" sz="8000" b="1">
                <a:solidFill>
                  <a:schemeClr val="bg1"/>
                </a:solidFill>
              </a:rPr>
              <a:t> N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etwork</a:t>
            </a:r>
            <a:r>
              <a:rPr lang="en-US" altLang="ko-KR" sz="8000" b="1">
                <a:solidFill>
                  <a:schemeClr val="bg1"/>
                </a:solidFill>
              </a:rPr>
              <a:t> A</a:t>
            </a:r>
            <a:r>
              <a:rPr lang="en-US" altLang="ko-KR" sz="8000" b="1">
                <a:solidFill>
                  <a:schemeClr val="bg2">
                    <a:lumMod val="75000"/>
                  </a:schemeClr>
                </a:solidFill>
              </a:rPr>
              <a:t>nalysis</a:t>
            </a:r>
            <a:endParaRPr lang="ko-KR" altLang="en-US" sz="8000" b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08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PACE 이미지 검색결과&quot;">
            <a:extLst>
              <a:ext uri="{FF2B5EF4-FFF2-40B4-BE49-F238E27FC236}">
                <a16:creationId xmlns:a16="http://schemas.microsoft.com/office/drawing/2014/main" id="{E11B760F-FFFF-4369-AFA2-F2258FE14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2F5B-CC57-409E-A89D-D1E5BBD7B5E0}"/>
              </a:ext>
            </a:extLst>
          </p:cNvPr>
          <p:cNvSpPr txBox="1"/>
          <p:nvPr/>
        </p:nvSpPr>
        <p:spPr>
          <a:xfrm>
            <a:off x="1393787" y="2767280"/>
            <a:ext cx="94044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>
                <a:solidFill>
                  <a:schemeClr val="bg1"/>
                </a:solidFill>
              </a:rPr>
              <a:t>DNA IS CONTINUE</a:t>
            </a:r>
            <a:endParaRPr lang="ko-KR" altLang="en-US" sz="8000" b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3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A6E9D29-0597-4AD3-85FB-DA14E94FA128}"/>
              </a:ext>
            </a:extLst>
          </p:cNvPr>
          <p:cNvSpPr txBox="1"/>
          <p:nvPr/>
        </p:nvSpPr>
        <p:spPr>
          <a:xfrm>
            <a:off x="927099" y="584200"/>
            <a:ext cx="2608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MEMBER</a:t>
            </a:r>
            <a:endParaRPr lang="ko-KR" altLang="en-US" sz="4400" b="1"/>
          </a:p>
        </p:txBody>
      </p:sp>
      <p:sp>
        <p:nvSpPr>
          <p:cNvPr id="59" name="타원 58" descr="사람, 남자, 실외, 검은색이(가) 표시된 사진&#10;&#10;자동 생성된 설명">
            <a:extLst>
              <a:ext uri="{FF2B5EF4-FFF2-40B4-BE49-F238E27FC236}">
                <a16:creationId xmlns:a16="http://schemas.microsoft.com/office/drawing/2014/main" id="{8093A33F-719A-4DB0-9159-E77665E05880}"/>
              </a:ext>
            </a:extLst>
          </p:cNvPr>
          <p:cNvSpPr/>
          <p:nvPr/>
        </p:nvSpPr>
        <p:spPr>
          <a:xfrm rot="5400000">
            <a:off x="1414993" y="1811704"/>
            <a:ext cx="1616946" cy="1616946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 cmpd="sng">
            <a:solidFill>
              <a:schemeClr val="tx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6B35D9-8BC5-4EF5-B9E1-D15922F99F17}"/>
              </a:ext>
            </a:extLst>
          </p:cNvPr>
          <p:cNvGrpSpPr/>
          <p:nvPr/>
        </p:nvGrpSpPr>
        <p:grpSpPr>
          <a:xfrm>
            <a:off x="1414994" y="1811704"/>
            <a:ext cx="9362011" cy="4296978"/>
            <a:chOff x="1414994" y="1811704"/>
            <a:chExt cx="9362011" cy="4296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8E1D85B-2CFC-45C4-9C56-BC9D0EB850E4}"/>
                </a:ext>
              </a:extLst>
            </p:cNvPr>
            <p:cNvGrpSpPr/>
            <p:nvPr/>
          </p:nvGrpSpPr>
          <p:grpSpPr>
            <a:xfrm>
              <a:off x="1414994" y="1811704"/>
              <a:ext cx="9362011" cy="4296978"/>
              <a:chOff x="1414994" y="1811704"/>
              <a:chExt cx="9362011" cy="4296978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030F6A0-49C6-4DF0-8416-1D0D36A1886E}"/>
                  </a:ext>
                </a:extLst>
              </p:cNvPr>
              <p:cNvGrpSpPr/>
              <p:nvPr/>
            </p:nvGrpSpPr>
            <p:grpSpPr>
              <a:xfrm>
                <a:off x="9160059" y="1811704"/>
                <a:ext cx="1616946" cy="2039000"/>
                <a:chOff x="9160059" y="1811704"/>
                <a:chExt cx="1616946" cy="2039000"/>
              </a:xfrm>
            </p:grpSpPr>
            <p:sp>
              <p:nvSpPr>
                <p:cNvPr id="5" name="타원 4" descr="실내, 사람, 여자, 서있는이(가) 표시된 사진&#10;&#10;자동 생성된 설명">
                  <a:extLst>
                    <a:ext uri="{FF2B5EF4-FFF2-40B4-BE49-F238E27FC236}">
                      <a16:creationId xmlns:a16="http://schemas.microsoft.com/office/drawing/2014/main" id="{1913C88F-F0D0-44E7-917C-E393BF21A5AE}"/>
                    </a:ext>
                  </a:extLst>
                </p:cNvPr>
                <p:cNvSpPr/>
                <p:nvPr/>
              </p:nvSpPr>
              <p:spPr>
                <a:xfrm>
                  <a:off x="9160059" y="1811704"/>
                  <a:ext cx="1616946" cy="1616946"/>
                </a:xfrm>
                <a:prstGeom prst="ellipse">
                  <a:avLst/>
                </a:prstGeom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57150" cmpd="dbl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4EE2EC8-F0DF-4C88-8437-670151D52CCA}"/>
                    </a:ext>
                  </a:extLst>
                </p:cNvPr>
                <p:cNvSpPr txBox="1"/>
                <p:nvPr/>
              </p:nvSpPr>
              <p:spPr>
                <a:xfrm>
                  <a:off x="9529950" y="3481372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/>
                    <a:t>조하늘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04E8A6E-ECAA-45ED-8FB5-4D4C9758CFC8}"/>
                  </a:ext>
                </a:extLst>
              </p:cNvPr>
              <p:cNvGrpSpPr/>
              <p:nvPr/>
            </p:nvGrpSpPr>
            <p:grpSpPr>
              <a:xfrm>
                <a:off x="7223793" y="1811704"/>
                <a:ext cx="1616946" cy="2030642"/>
                <a:chOff x="7223793" y="1811704"/>
                <a:chExt cx="1616946" cy="2030642"/>
              </a:xfrm>
            </p:grpSpPr>
            <p:sp>
              <p:nvSpPr>
                <p:cNvPr id="8" name="타원 7" descr="노트북, 실내, 컴퓨터, 사람이(가) 표시된 사진&#10;&#10;자동 생성된 설명">
                  <a:extLst>
                    <a:ext uri="{FF2B5EF4-FFF2-40B4-BE49-F238E27FC236}">
                      <a16:creationId xmlns:a16="http://schemas.microsoft.com/office/drawing/2014/main" id="{3A168C4F-960B-4CBB-8A36-25DDDB1CBE12}"/>
                    </a:ext>
                  </a:extLst>
                </p:cNvPr>
                <p:cNvSpPr/>
                <p:nvPr/>
              </p:nvSpPr>
              <p:spPr>
                <a:xfrm>
                  <a:off x="7223793" y="1811704"/>
                  <a:ext cx="1616946" cy="1616946"/>
                </a:xfrm>
                <a:prstGeom prst="ellipse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57150" cmpd="dbl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351DEC8-A22A-4EE3-9882-D256B60ACA1A}"/>
                    </a:ext>
                  </a:extLst>
                </p:cNvPr>
                <p:cNvSpPr txBox="1"/>
                <p:nvPr/>
              </p:nvSpPr>
              <p:spPr>
                <a:xfrm>
                  <a:off x="7593685" y="3473014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/>
                    <a:t>박상민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14245C-C488-4046-AAAC-DE5F627BC74B}"/>
                  </a:ext>
                </a:extLst>
              </p:cNvPr>
              <p:cNvSpPr txBox="1"/>
              <p:nvPr/>
            </p:nvSpPr>
            <p:spPr>
              <a:xfrm>
                <a:off x="1784886" y="3473014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/>
                  <a:t>허재혁</a:t>
                </a: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5350D78-5EE6-4DDB-95C3-1EEF8A34031A}"/>
                  </a:ext>
                </a:extLst>
              </p:cNvPr>
              <p:cNvGrpSpPr/>
              <p:nvPr/>
            </p:nvGrpSpPr>
            <p:grpSpPr>
              <a:xfrm>
                <a:off x="5287527" y="1812054"/>
                <a:ext cx="1616946" cy="2030292"/>
                <a:chOff x="5287527" y="1812054"/>
                <a:chExt cx="1616946" cy="2030292"/>
              </a:xfrm>
            </p:grpSpPr>
            <p:sp>
              <p:nvSpPr>
                <p:cNvPr id="18" name="타원 17" descr="사람, 실내, 음식, 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94B3E6FE-77FA-4CD0-8090-D6B23D4516C1}"/>
                    </a:ext>
                  </a:extLst>
                </p:cNvPr>
                <p:cNvSpPr/>
                <p:nvPr/>
              </p:nvSpPr>
              <p:spPr>
                <a:xfrm>
                  <a:off x="5287527" y="1812054"/>
                  <a:ext cx="1616946" cy="1616946"/>
                </a:xfrm>
                <a:prstGeom prst="ellipse">
                  <a:avLst/>
                </a:prstGeom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17000" b="-17000"/>
                  </a:stretch>
                </a:blipFill>
                <a:ln w="57150" cmpd="dbl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3FCC654-1130-4D01-8FD2-5163CA28FE6A}"/>
                    </a:ext>
                  </a:extLst>
                </p:cNvPr>
                <p:cNvSpPr txBox="1"/>
                <p:nvPr/>
              </p:nvSpPr>
              <p:spPr>
                <a:xfrm>
                  <a:off x="5657418" y="3473014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/>
                    <a:t>이정환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700F094-15FB-4391-B8A4-33ED461F3025}"/>
                  </a:ext>
                </a:extLst>
              </p:cNvPr>
              <p:cNvGrpSpPr/>
              <p:nvPr/>
            </p:nvGrpSpPr>
            <p:grpSpPr>
              <a:xfrm>
                <a:off x="3351261" y="1812054"/>
                <a:ext cx="1616946" cy="2030292"/>
                <a:chOff x="3351261" y="1812054"/>
                <a:chExt cx="1616946" cy="2030292"/>
              </a:xfrm>
            </p:grpSpPr>
            <p:sp>
              <p:nvSpPr>
                <p:cNvPr id="21" name="타원 20" descr="사람, 실내, 젊은, 소년이(가) 표시된 사진&#10;&#10;자동 생성된 설명">
                  <a:extLst>
                    <a:ext uri="{FF2B5EF4-FFF2-40B4-BE49-F238E27FC236}">
                      <a16:creationId xmlns:a16="http://schemas.microsoft.com/office/drawing/2014/main" id="{9CDBDAEF-B1A5-4145-9E3A-27619FEF8BC9}"/>
                    </a:ext>
                  </a:extLst>
                </p:cNvPr>
                <p:cNvSpPr/>
                <p:nvPr/>
              </p:nvSpPr>
              <p:spPr>
                <a:xfrm>
                  <a:off x="3351261" y="1812054"/>
                  <a:ext cx="1616946" cy="1616946"/>
                </a:xfrm>
                <a:prstGeom prst="ellipse">
                  <a:avLst/>
                </a:prstGeom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57150" cmpd="dbl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15DAF1A-7ACE-4738-B041-CB6127BBF8ED}"/>
                    </a:ext>
                  </a:extLst>
                </p:cNvPr>
                <p:cNvSpPr txBox="1"/>
                <p:nvPr/>
              </p:nvSpPr>
              <p:spPr>
                <a:xfrm>
                  <a:off x="3721152" y="3473014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/>
                    <a:t>문현종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8DF7715-8E9F-40C7-A069-8EC308777F33}"/>
                  </a:ext>
                </a:extLst>
              </p:cNvPr>
              <p:cNvGrpSpPr/>
              <p:nvPr/>
            </p:nvGrpSpPr>
            <p:grpSpPr>
              <a:xfrm>
                <a:off x="1414994" y="4069682"/>
                <a:ext cx="1616945" cy="2030641"/>
                <a:chOff x="1414994" y="4069682"/>
                <a:chExt cx="1616945" cy="2030641"/>
              </a:xfrm>
            </p:grpSpPr>
            <p:sp>
              <p:nvSpPr>
                <p:cNvPr id="24" name="타원 23" descr="사람, 물, 실외, 해변이(가) 표시된 사진&#10;&#10;자동 생성된 설명">
                  <a:extLst>
                    <a:ext uri="{FF2B5EF4-FFF2-40B4-BE49-F238E27FC236}">
                      <a16:creationId xmlns:a16="http://schemas.microsoft.com/office/drawing/2014/main" id="{2254B90B-00B9-4DBC-9936-65CFA8D98868}"/>
                    </a:ext>
                  </a:extLst>
                </p:cNvPr>
                <p:cNvSpPr/>
                <p:nvPr/>
              </p:nvSpPr>
              <p:spPr>
                <a:xfrm>
                  <a:off x="1414994" y="4069682"/>
                  <a:ext cx="1616945" cy="1616945"/>
                </a:xfrm>
                <a:prstGeom prst="ellipse">
                  <a:avLst/>
                </a:prstGeom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17000" b="-17000"/>
                  </a:stretch>
                </a:blipFill>
                <a:ln w="57150" cmpd="dbl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1800D2-788D-4727-8330-66343FD09800}"/>
                    </a:ext>
                  </a:extLst>
                </p:cNvPr>
                <p:cNvSpPr txBox="1"/>
                <p:nvPr/>
              </p:nvSpPr>
              <p:spPr>
                <a:xfrm>
                  <a:off x="1790724" y="5730991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/>
                    <a:t>김진우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BDBEFDE-E551-4661-925F-73A7CA9F9449}"/>
                  </a:ext>
                </a:extLst>
              </p:cNvPr>
              <p:cNvGrpSpPr/>
              <p:nvPr/>
            </p:nvGrpSpPr>
            <p:grpSpPr>
              <a:xfrm>
                <a:off x="3351262" y="4069683"/>
                <a:ext cx="1616945" cy="2038999"/>
                <a:chOff x="3351262" y="4069683"/>
                <a:chExt cx="1616945" cy="2038999"/>
              </a:xfrm>
            </p:grpSpPr>
            <p:sp>
              <p:nvSpPr>
                <p:cNvPr id="27" name="타원 26" descr="실내, 천장, 서있는, 사람이(가) 표시된 사진&#10;&#10;자동 생성된 설명">
                  <a:extLst>
                    <a:ext uri="{FF2B5EF4-FFF2-40B4-BE49-F238E27FC236}">
                      <a16:creationId xmlns:a16="http://schemas.microsoft.com/office/drawing/2014/main" id="{323F7B65-A273-4D18-B273-F827EEDDAACC}"/>
                    </a:ext>
                  </a:extLst>
                </p:cNvPr>
                <p:cNvSpPr/>
                <p:nvPr/>
              </p:nvSpPr>
              <p:spPr>
                <a:xfrm>
                  <a:off x="3351262" y="4069683"/>
                  <a:ext cx="1616945" cy="1616945"/>
                </a:xfrm>
                <a:prstGeom prst="ellipse">
                  <a:avLst/>
                </a:prstGeom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17000" b="-17000"/>
                  </a:stretch>
                </a:blipFill>
                <a:ln w="57150" cmpd="dbl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AA9A541-5116-45B5-9A35-BBF9CFA1C09C}"/>
                    </a:ext>
                  </a:extLst>
                </p:cNvPr>
                <p:cNvSpPr txBox="1"/>
                <p:nvPr/>
              </p:nvSpPr>
              <p:spPr>
                <a:xfrm>
                  <a:off x="3721153" y="5739350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/>
                    <a:t>이재헌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4505D2-B05F-49C4-82A6-362A7FB3B877}"/>
                  </a:ext>
                </a:extLst>
              </p:cNvPr>
              <p:cNvSpPr txBox="1"/>
              <p:nvPr/>
            </p:nvSpPr>
            <p:spPr>
              <a:xfrm>
                <a:off x="5657418" y="573935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/>
                  <a:t>고가연</a:t>
                </a: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91EB019-CF9E-4412-9400-B1D436A40AA9}"/>
                  </a:ext>
                </a:extLst>
              </p:cNvPr>
              <p:cNvGrpSpPr/>
              <p:nvPr/>
            </p:nvGrpSpPr>
            <p:grpSpPr>
              <a:xfrm>
                <a:off x="7223793" y="4069682"/>
                <a:ext cx="1616946" cy="2039000"/>
                <a:chOff x="7223793" y="4069682"/>
                <a:chExt cx="1616946" cy="2039000"/>
              </a:xfrm>
            </p:grpSpPr>
            <p:sp>
              <p:nvSpPr>
                <p:cNvPr id="33" name="타원 32" descr="실외, 사람, 담장, 건물이(가) 표시된 사진&#10;&#10;자동 생성된 설명">
                  <a:extLst>
                    <a:ext uri="{FF2B5EF4-FFF2-40B4-BE49-F238E27FC236}">
                      <a16:creationId xmlns:a16="http://schemas.microsoft.com/office/drawing/2014/main" id="{2C0AA796-B589-4CBA-9C59-5A20D15181BA}"/>
                    </a:ext>
                  </a:extLst>
                </p:cNvPr>
                <p:cNvSpPr/>
                <p:nvPr/>
              </p:nvSpPr>
              <p:spPr>
                <a:xfrm>
                  <a:off x="7223793" y="4069682"/>
                  <a:ext cx="1616946" cy="1616946"/>
                </a:xfrm>
                <a:prstGeom prst="ellipse">
                  <a:avLst/>
                </a:prstGeom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25000" b="-25000"/>
                  </a:stretch>
                </a:blipFill>
                <a:ln w="57150" cmpd="dbl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A8982BD-3AA0-4A17-8FCC-0C6983AA334C}"/>
                    </a:ext>
                  </a:extLst>
                </p:cNvPr>
                <p:cNvSpPr txBox="1"/>
                <p:nvPr/>
              </p:nvSpPr>
              <p:spPr>
                <a:xfrm>
                  <a:off x="7587844" y="5739350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/>
                    <a:t>원가연</a:t>
                  </a: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24D60CE-8BD8-4A63-B730-BADD29385C55}"/>
                  </a:ext>
                </a:extLst>
              </p:cNvPr>
              <p:cNvGrpSpPr/>
              <p:nvPr/>
            </p:nvGrpSpPr>
            <p:grpSpPr>
              <a:xfrm>
                <a:off x="9160059" y="4069681"/>
                <a:ext cx="1616946" cy="2039001"/>
                <a:chOff x="9160059" y="4069681"/>
                <a:chExt cx="1616946" cy="2039001"/>
              </a:xfrm>
            </p:grpSpPr>
            <p:sp>
              <p:nvSpPr>
                <p:cNvPr id="36" name="타원 35" descr="사람, 테이블, 남자, 여자이(가) 표시된 사진&#10;&#10;자동 생성된 설명">
                  <a:extLst>
                    <a:ext uri="{FF2B5EF4-FFF2-40B4-BE49-F238E27FC236}">
                      <a16:creationId xmlns:a16="http://schemas.microsoft.com/office/drawing/2014/main" id="{29277EF9-44CA-45BD-B646-0D7884BA9DC8}"/>
                    </a:ext>
                  </a:extLst>
                </p:cNvPr>
                <p:cNvSpPr/>
                <p:nvPr/>
              </p:nvSpPr>
              <p:spPr>
                <a:xfrm>
                  <a:off x="9160059" y="4069681"/>
                  <a:ext cx="1616946" cy="1616946"/>
                </a:xfrm>
                <a:prstGeom prst="ellipse">
                  <a:avLst/>
                </a:prstGeom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57150" cmpd="dbl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9980790-FA36-4160-B832-6ADE2CE9BFCA}"/>
                    </a:ext>
                  </a:extLst>
                </p:cNvPr>
                <p:cNvSpPr txBox="1"/>
                <p:nvPr/>
              </p:nvSpPr>
              <p:spPr>
                <a:xfrm>
                  <a:off x="9543969" y="5739350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/>
                    <a:t>서형준</a:t>
                  </a:r>
                </a:p>
              </p:txBody>
            </p:sp>
          </p:grp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A205EB-0F3E-4D8B-A24C-A9C4B6D6D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9166" r="7957" b="54947"/>
            <a:stretch/>
          </p:blipFill>
          <p:spPr>
            <a:xfrm>
              <a:off x="5287527" y="4074210"/>
              <a:ext cx="1616946" cy="1607888"/>
            </a:xfrm>
            <a:prstGeom prst="flowChartConnector">
              <a:avLst/>
            </a:prstGeom>
            <a:ln w="57150" cmpd="dbl">
              <a:solidFill>
                <a:schemeClr val="tx1">
                  <a:alpha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0342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0A7E-33BD-49A3-98E4-5271BDD35F23}"/>
              </a:ext>
            </a:extLst>
          </p:cNvPr>
          <p:cNvSpPr txBox="1"/>
          <p:nvPr/>
        </p:nvSpPr>
        <p:spPr>
          <a:xfrm>
            <a:off x="927099" y="584200"/>
            <a:ext cx="2989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KEYWORD</a:t>
            </a:r>
            <a:endParaRPr lang="ko-KR" altLang="en-US" sz="4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E1F67-0EE7-4C00-8BDE-947DDCE13961}"/>
              </a:ext>
            </a:extLst>
          </p:cNvPr>
          <p:cNvSpPr txBox="1"/>
          <p:nvPr/>
        </p:nvSpPr>
        <p:spPr>
          <a:xfrm>
            <a:off x="3004643" y="3105834"/>
            <a:ext cx="618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/>
              <a:t>DATA NETWORK ANALYSIS</a:t>
            </a:r>
            <a:endParaRPr lang="ko-KR" altLang="en-US" sz="3600" b="1"/>
          </a:p>
        </p:txBody>
      </p:sp>
    </p:spTree>
    <p:extLst>
      <p:ext uri="{BB962C8B-B14F-4D97-AF65-F5344CB8AC3E}">
        <p14:creationId xmlns:p14="http://schemas.microsoft.com/office/powerpoint/2010/main" val="388892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0A7E-33BD-49A3-98E4-5271BDD35F23}"/>
              </a:ext>
            </a:extLst>
          </p:cNvPr>
          <p:cNvSpPr txBox="1"/>
          <p:nvPr/>
        </p:nvSpPr>
        <p:spPr>
          <a:xfrm>
            <a:off x="927099" y="584200"/>
            <a:ext cx="2989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KEYWORD</a:t>
            </a:r>
            <a:endParaRPr lang="ko-KR" altLang="en-US" sz="4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E1F67-0EE7-4C00-8BDE-947DDCE13961}"/>
              </a:ext>
            </a:extLst>
          </p:cNvPr>
          <p:cNvSpPr txBox="1"/>
          <p:nvPr/>
        </p:nvSpPr>
        <p:spPr>
          <a:xfrm>
            <a:off x="1638104" y="2133599"/>
            <a:ext cx="3157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/>
              <a:t>DATA</a:t>
            </a:r>
            <a:r>
              <a:rPr lang="en-US" altLang="ko-KR" sz="3600"/>
              <a:t> DRIVEN</a:t>
            </a:r>
            <a:endParaRPr lang="ko-KR" altLang="en-US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2ACB-44CD-4981-82B2-B5D3269CD83E}"/>
              </a:ext>
            </a:extLst>
          </p:cNvPr>
          <p:cNvSpPr txBox="1"/>
          <p:nvPr/>
        </p:nvSpPr>
        <p:spPr>
          <a:xfrm>
            <a:off x="6565661" y="4078069"/>
            <a:ext cx="458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/>
              <a:t>ANALYSIS</a:t>
            </a:r>
            <a:r>
              <a:rPr lang="en-US" altLang="ko-KR" sz="3600"/>
              <a:t> DECISION</a:t>
            </a:r>
            <a:endParaRPr lang="ko-KR" altLang="en-US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0091D-CA89-4599-A38E-4F6B1017A378}"/>
              </a:ext>
            </a:extLst>
          </p:cNvPr>
          <p:cNvSpPr txBox="1"/>
          <p:nvPr/>
        </p:nvSpPr>
        <p:spPr>
          <a:xfrm>
            <a:off x="4095933" y="3105834"/>
            <a:ext cx="400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/>
              <a:t>NETWORK</a:t>
            </a:r>
            <a:r>
              <a:rPr lang="en-US" altLang="ko-KR" sz="3600"/>
              <a:t> PLACE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7821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0A7E-33BD-49A3-98E4-5271BDD35F23}"/>
              </a:ext>
            </a:extLst>
          </p:cNvPr>
          <p:cNvSpPr txBox="1"/>
          <p:nvPr/>
        </p:nvSpPr>
        <p:spPr>
          <a:xfrm>
            <a:off x="927099" y="584200"/>
            <a:ext cx="3023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NETWORK</a:t>
            </a:r>
            <a:endParaRPr lang="ko-KR" altLang="en-US" sz="4400" b="1"/>
          </a:p>
        </p:txBody>
      </p:sp>
      <p:pic>
        <p:nvPicPr>
          <p:cNvPr id="13" name="Picture 2" descr="network icon에 대한 이미지 검색결과">
            <a:extLst>
              <a:ext uri="{FF2B5EF4-FFF2-40B4-BE49-F238E27FC236}">
                <a16:creationId xmlns:a16="http://schemas.microsoft.com/office/drawing/2014/main" id="{A0154E06-F735-43AB-BC40-EC757D5D0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5102430" y="2052841"/>
            <a:ext cx="1987140" cy="17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65588-F413-4C26-9108-1804F4F099C0}"/>
              </a:ext>
            </a:extLst>
          </p:cNvPr>
          <p:cNvSpPr txBox="1"/>
          <p:nvPr/>
        </p:nvSpPr>
        <p:spPr>
          <a:xfrm>
            <a:off x="4108917" y="3918857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학교생활동안 어떤걸 하는게 좋을까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311B98-4068-4039-B0F7-BE0C10B99A57}"/>
              </a:ext>
            </a:extLst>
          </p:cNvPr>
          <p:cNvSpPr txBox="1"/>
          <p:nvPr/>
        </p:nvSpPr>
        <p:spPr>
          <a:xfrm>
            <a:off x="4767753" y="440220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졸업하고 무슨일을 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CFB7EF-26F5-40D3-A003-6D43ABBB4D19}"/>
              </a:ext>
            </a:extLst>
          </p:cNvPr>
          <p:cNvSpPr txBox="1"/>
          <p:nvPr/>
        </p:nvSpPr>
        <p:spPr>
          <a:xfrm>
            <a:off x="4883167" y="4885543"/>
            <a:ext cx="242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다른 사람들은 뭐할까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9BA3E-F688-4A11-A5BD-57E9CF603156}"/>
              </a:ext>
            </a:extLst>
          </p:cNvPr>
          <p:cNvSpPr txBox="1"/>
          <p:nvPr/>
        </p:nvSpPr>
        <p:spPr>
          <a:xfrm>
            <a:off x="5426585" y="5382001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구글링해봐</a:t>
            </a:r>
          </a:p>
        </p:txBody>
      </p:sp>
      <p:pic>
        <p:nvPicPr>
          <p:cNvPr id="2050" name="Picture 2" descr="google에 대한 이미지 검색결과">
            <a:extLst>
              <a:ext uri="{FF2B5EF4-FFF2-40B4-BE49-F238E27FC236}">
                <a16:creationId xmlns:a16="http://schemas.microsoft.com/office/drawing/2014/main" id="{F71628AC-A5C4-4920-A41B-939AE037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38" y="3429000"/>
            <a:ext cx="3048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29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0A7E-33BD-49A3-98E4-5271BDD35F23}"/>
              </a:ext>
            </a:extLst>
          </p:cNvPr>
          <p:cNvSpPr txBox="1"/>
          <p:nvPr/>
        </p:nvSpPr>
        <p:spPr>
          <a:xfrm>
            <a:off x="927099" y="584200"/>
            <a:ext cx="3023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NETWORK</a:t>
            </a:r>
            <a:endParaRPr lang="ko-KR" altLang="en-US" sz="4400" b="1"/>
          </a:p>
        </p:txBody>
      </p:sp>
      <p:pic>
        <p:nvPicPr>
          <p:cNvPr id="13" name="Picture 2" descr="network icon에 대한 이미지 검색결과">
            <a:extLst>
              <a:ext uri="{FF2B5EF4-FFF2-40B4-BE49-F238E27FC236}">
                <a16:creationId xmlns:a16="http://schemas.microsoft.com/office/drawing/2014/main" id="{A0154E06-F735-43AB-BC40-EC757D5D0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5102430" y="2052841"/>
            <a:ext cx="1987140" cy="17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65588-F413-4C26-9108-1804F4F099C0}"/>
              </a:ext>
            </a:extLst>
          </p:cNvPr>
          <p:cNvSpPr txBox="1"/>
          <p:nvPr/>
        </p:nvSpPr>
        <p:spPr>
          <a:xfrm>
            <a:off x="4108917" y="3918857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학교생활동안 어떤걸 하는게 좋을까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311B98-4068-4039-B0F7-BE0C10B99A57}"/>
              </a:ext>
            </a:extLst>
          </p:cNvPr>
          <p:cNvSpPr txBox="1"/>
          <p:nvPr/>
        </p:nvSpPr>
        <p:spPr>
          <a:xfrm>
            <a:off x="4767753" y="440220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졸업하고 무슨일을 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CFB7EF-26F5-40D3-A003-6D43ABBB4D19}"/>
              </a:ext>
            </a:extLst>
          </p:cNvPr>
          <p:cNvSpPr txBox="1"/>
          <p:nvPr/>
        </p:nvSpPr>
        <p:spPr>
          <a:xfrm>
            <a:off x="4883167" y="4885543"/>
            <a:ext cx="242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다른 사람들은 뭐할까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9BA3E-F688-4A11-A5BD-57E9CF603156}"/>
              </a:ext>
            </a:extLst>
          </p:cNvPr>
          <p:cNvSpPr txBox="1"/>
          <p:nvPr/>
        </p:nvSpPr>
        <p:spPr>
          <a:xfrm>
            <a:off x="5426585" y="5382001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FF0000">
                    <a:alpha val="30000"/>
                  </a:srgbClr>
                </a:solidFill>
              </a:rPr>
              <a:t>구글링해봐</a:t>
            </a:r>
          </a:p>
        </p:txBody>
      </p:sp>
      <p:pic>
        <p:nvPicPr>
          <p:cNvPr id="2050" name="Picture 2" descr="google에 대한 이미지 검색결과">
            <a:extLst>
              <a:ext uri="{FF2B5EF4-FFF2-40B4-BE49-F238E27FC236}">
                <a16:creationId xmlns:a16="http://schemas.microsoft.com/office/drawing/2014/main" id="{F71628AC-A5C4-4920-A41B-939AE037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38" y="3429000"/>
            <a:ext cx="3048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2D24EDA-901F-4567-918E-2F51790E7515}"/>
              </a:ext>
            </a:extLst>
          </p:cNvPr>
          <p:cNvGrpSpPr/>
          <p:nvPr/>
        </p:nvGrpSpPr>
        <p:grpSpPr>
          <a:xfrm>
            <a:off x="9015541" y="2420099"/>
            <a:ext cx="1984998" cy="2650110"/>
            <a:chOff x="8672888" y="1898955"/>
            <a:chExt cx="2555915" cy="3412326"/>
          </a:xfrm>
        </p:grpSpPr>
        <p:pic>
          <p:nvPicPr>
            <p:cNvPr id="9" name="Picture 2" descr="network icon에 대한 이미지 검색결과">
              <a:extLst>
                <a:ext uri="{FF2B5EF4-FFF2-40B4-BE49-F238E27FC236}">
                  <a16:creationId xmlns:a16="http://schemas.microsoft.com/office/drawing/2014/main" id="{B47029C7-025B-4B4F-A5F7-9231594A9B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 t="48035" r="78249" b="38465"/>
            <a:stretch/>
          </p:blipFill>
          <p:spPr bwMode="auto">
            <a:xfrm>
              <a:off x="8746141" y="1898955"/>
              <a:ext cx="1171696" cy="101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network icon에 대한 이미지 검색결과">
              <a:extLst>
                <a:ext uri="{FF2B5EF4-FFF2-40B4-BE49-F238E27FC236}">
                  <a16:creationId xmlns:a16="http://schemas.microsoft.com/office/drawing/2014/main" id="{974A0DF3-0C83-469C-AA72-9D69BF11DD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 t="48035" r="78249" b="38465"/>
            <a:stretch/>
          </p:blipFill>
          <p:spPr bwMode="auto">
            <a:xfrm>
              <a:off x="8672888" y="3065083"/>
              <a:ext cx="1171696" cy="101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network icon에 대한 이미지 검색결과">
              <a:extLst>
                <a:ext uri="{FF2B5EF4-FFF2-40B4-BE49-F238E27FC236}">
                  <a16:creationId xmlns:a16="http://schemas.microsoft.com/office/drawing/2014/main" id="{FA4FA975-816B-4B6E-AE79-00A106891E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 t="48035" r="78249" b="38465"/>
            <a:stretch/>
          </p:blipFill>
          <p:spPr bwMode="auto">
            <a:xfrm>
              <a:off x="10057107" y="2052841"/>
              <a:ext cx="1171696" cy="101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network icon에 대한 이미지 검색결과">
              <a:extLst>
                <a:ext uri="{FF2B5EF4-FFF2-40B4-BE49-F238E27FC236}">
                  <a16:creationId xmlns:a16="http://schemas.microsoft.com/office/drawing/2014/main" id="{8D625A4E-13A2-4730-82FC-98FB4D76B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 t="48035" r="78249" b="38465"/>
            <a:stretch/>
          </p:blipFill>
          <p:spPr bwMode="auto">
            <a:xfrm>
              <a:off x="10057107" y="3286797"/>
              <a:ext cx="1171696" cy="101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network icon에 대한 이미지 검색결과">
              <a:extLst>
                <a:ext uri="{FF2B5EF4-FFF2-40B4-BE49-F238E27FC236}">
                  <a16:creationId xmlns:a16="http://schemas.microsoft.com/office/drawing/2014/main" id="{3DCD8B8D-7427-4A11-8317-C3C5242C36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 t="48035" r="78249" b="38465"/>
            <a:stretch/>
          </p:blipFill>
          <p:spPr bwMode="auto">
            <a:xfrm>
              <a:off x="9258736" y="4299039"/>
              <a:ext cx="1171696" cy="101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F3A16A-201A-49A2-A328-99A50BD8882A}"/>
              </a:ext>
            </a:extLst>
          </p:cNvPr>
          <p:cNvSpPr txBox="1"/>
          <p:nvPr/>
        </p:nvSpPr>
        <p:spPr>
          <a:xfrm>
            <a:off x="5154876" y="587845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우리한테 물어봐</a:t>
            </a:r>
          </a:p>
        </p:txBody>
      </p:sp>
    </p:spTree>
    <p:extLst>
      <p:ext uri="{BB962C8B-B14F-4D97-AF65-F5344CB8AC3E}">
        <p14:creationId xmlns:p14="http://schemas.microsoft.com/office/powerpoint/2010/main" val="55610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0A7E-33BD-49A3-98E4-5271BDD35F23}"/>
              </a:ext>
            </a:extLst>
          </p:cNvPr>
          <p:cNvSpPr txBox="1"/>
          <p:nvPr/>
        </p:nvSpPr>
        <p:spPr>
          <a:xfrm>
            <a:off x="927099" y="584200"/>
            <a:ext cx="3023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NETWORK</a:t>
            </a:r>
            <a:endParaRPr lang="ko-KR" altLang="en-US" sz="4400" b="1"/>
          </a:p>
        </p:txBody>
      </p:sp>
      <p:pic>
        <p:nvPicPr>
          <p:cNvPr id="1026" name="Picture 2" descr="network icon에 대한 이미지 검색결과">
            <a:extLst>
              <a:ext uri="{FF2B5EF4-FFF2-40B4-BE49-F238E27FC236}">
                <a16:creationId xmlns:a16="http://schemas.microsoft.com/office/drawing/2014/main" id="{7CD1B23E-3A34-47E2-BD65-C26451938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1075380" y="4593624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twork icon에 대한 이미지 검색결과">
            <a:extLst>
              <a:ext uri="{FF2B5EF4-FFF2-40B4-BE49-F238E27FC236}">
                <a16:creationId xmlns:a16="http://schemas.microsoft.com/office/drawing/2014/main" id="{156909B8-D186-4B14-817D-D2A41AF78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1538014" y="3054742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etwork icon에 대한 이미지 검색결과">
            <a:extLst>
              <a:ext uri="{FF2B5EF4-FFF2-40B4-BE49-F238E27FC236}">
                <a16:creationId xmlns:a16="http://schemas.microsoft.com/office/drawing/2014/main" id="{07E27882-507E-45B9-9A2A-57C74D6AD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3270972" y="4007427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twork icon에 대한 이미지 검색결과">
            <a:extLst>
              <a:ext uri="{FF2B5EF4-FFF2-40B4-BE49-F238E27FC236}">
                <a16:creationId xmlns:a16="http://schemas.microsoft.com/office/drawing/2014/main" id="{EE6CA94F-BC49-4F93-88AB-365BDF656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3060291" y="5504359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etwork icon에 대한 이미지 검색결과">
            <a:extLst>
              <a:ext uri="{FF2B5EF4-FFF2-40B4-BE49-F238E27FC236}">
                <a16:creationId xmlns:a16="http://schemas.microsoft.com/office/drawing/2014/main" id="{7E213CAD-2EF0-4F7D-9420-66B8F04AA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4081603" y="2510495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etwork icon에 대한 이미지 검색결과">
            <a:extLst>
              <a:ext uri="{FF2B5EF4-FFF2-40B4-BE49-F238E27FC236}">
                <a16:creationId xmlns:a16="http://schemas.microsoft.com/office/drawing/2014/main" id="{A0154E06-F735-43AB-BC40-EC757D5D0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5650675" y="5270561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network icon에 대한 이미지 검색결과">
            <a:extLst>
              <a:ext uri="{FF2B5EF4-FFF2-40B4-BE49-F238E27FC236}">
                <a16:creationId xmlns:a16="http://schemas.microsoft.com/office/drawing/2014/main" id="{522E315C-5F73-441B-B63C-0DFD8C2DD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8610852" y="5270560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twork icon에 대한 이미지 검색결과">
            <a:extLst>
              <a:ext uri="{FF2B5EF4-FFF2-40B4-BE49-F238E27FC236}">
                <a16:creationId xmlns:a16="http://schemas.microsoft.com/office/drawing/2014/main" id="{D4258778-C9B3-4763-8026-85A4584DF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6145783" y="2503394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etwork icon에 대한 이미지 검색결과">
            <a:extLst>
              <a:ext uri="{FF2B5EF4-FFF2-40B4-BE49-F238E27FC236}">
                <a16:creationId xmlns:a16="http://schemas.microsoft.com/office/drawing/2014/main" id="{26E9917E-F4FC-4BC7-A46E-61815EACA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10439652" y="5270560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network icon에 대한 이미지 검색결과">
            <a:extLst>
              <a:ext uri="{FF2B5EF4-FFF2-40B4-BE49-F238E27FC236}">
                <a16:creationId xmlns:a16="http://schemas.microsoft.com/office/drawing/2014/main" id="{7F1521E1-7742-4A02-AB97-F4F331A96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9010721" y="2510495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network icon에 대한 이미지 검색결과">
            <a:extLst>
              <a:ext uri="{FF2B5EF4-FFF2-40B4-BE49-F238E27FC236}">
                <a16:creationId xmlns:a16="http://schemas.microsoft.com/office/drawing/2014/main" id="{6BF15266-96C9-4FF3-8D7E-C53C778B1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9901370" y="3624930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DE37451-8A42-45FA-8439-CE617CAD310B}"/>
              </a:ext>
            </a:extLst>
          </p:cNvPr>
          <p:cNvCxnSpPr>
            <a:cxnSpLocks/>
            <a:endCxn id="1026" idx="0"/>
          </p:cNvCxnSpPr>
          <p:nvPr/>
        </p:nvCxnSpPr>
        <p:spPr>
          <a:xfrm flipH="1">
            <a:off x="1520705" y="3936060"/>
            <a:ext cx="271021" cy="6575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16968B5-2732-41FE-AAD9-5788B18BE8A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791726" y="5504359"/>
            <a:ext cx="1268565" cy="384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DC9CA4D-2F6B-48C6-A17E-7581C61CDF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05616" y="4776868"/>
            <a:ext cx="210681" cy="7274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7319FE3-B468-469F-BF75-849D858BEFE5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950940" y="5655282"/>
            <a:ext cx="1699735" cy="23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2E61D38-77AC-4095-947C-4BC9E55A1B3F}"/>
              </a:ext>
            </a:extLst>
          </p:cNvPr>
          <p:cNvCxnSpPr>
            <a:cxnSpLocks/>
          </p:cNvCxnSpPr>
          <p:nvPr/>
        </p:nvCxnSpPr>
        <p:spPr>
          <a:xfrm>
            <a:off x="2439019" y="3681495"/>
            <a:ext cx="1012280" cy="376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8CE3B5-D9E4-4F96-9DFA-26C364AA4C3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920854" y="3279936"/>
            <a:ext cx="606074" cy="7785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2649BA-D9A4-4062-A917-44E528B7A45C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4972252" y="2888115"/>
            <a:ext cx="1173531" cy="71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FEA4702-B812-4476-B503-B9528F69784C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7036432" y="2888114"/>
            <a:ext cx="206418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89ED37-D9CF-4A27-9042-167A7A20D9F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901370" y="3299798"/>
            <a:ext cx="445325" cy="3251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F841E26-30CD-4D6A-96CD-716D9857128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10557164" y="4476997"/>
            <a:ext cx="327813" cy="7935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7227242-2592-4322-935B-1083F0417AD1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9501501" y="5655281"/>
            <a:ext cx="9381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54ACA76-0AF0-4A0A-9A1E-F1A1DC9E9E6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673219" y="4776868"/>
            <a:ext cx="382958" cy="4936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E12F390-1526-4D82-BE83-6AA742BF6752}"/>
              </a:ext>
            </a:extLst>
          </p:cNvPr>
          <p:cNvCxnSpPr>
            <a:cxnSpLocks/>
            <a:stCxn id="89" idx="3"/>
            <a:endCxn id="19" idx="1"/>
          </p:cNvCxnSpPr>
          <p:nvPr/>
        </p:nvCxnSpPr>
        <p:spPr>
          <a:xfrm flipV="1">
            <a:off x="8735586" y="4009651"/>
            <a:ext cx="1165784" cy="311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0DDCAB1-F9B2-44E0-8137-AFE0E4CAD3B0}"/>
              </a:ext>
            </a:extLst>
          </p:cNvPr>
          <p:cNvCxnSpPr>
            <a:cxnSpLocks/>
          </p:cNvCxnSpPr>
          <p:nvPr/>
        </p:nvCxnSpPr>
        <p:spPr>
          <a:xfrm>
            <a:off x="7086931" y="3335684"/>
            <a:ext cx="942016" cy="5442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C3C5B79-5C4F-40BF-90B6-3D276E1B533F}"/>
              </a:ext>
            </a:extLst>
          </p:cNvPr>
          <p:cNvCxnSpPr>
            <a:cxnSpLocks/>
            <a:endCxn id="93" idx="0"/>
          </p:cNvCxnSpPr>
          <p:nvPr/>
        </p:nvCxnSpPr>
        <p:spPr>
          <a:xfrm flipH="1">
            <a:off x="6095284" y="3392480"/>
            <a:ext cx="495823" cy="4105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7FF242F-8AA8-4167-9169-46D38D58F52D}"/>
              </a:ext>
            </a:extLst>
          </p:cNvPr>
          <p:cNvCxnSpPr>
            <a:cxnSpLocks/>
          </p:cNvCxnSpPr>
          <p:nvPr/>
        </p:nvCxnSpPr>
        <p:spPr>
          <a:xfrm>
            <a:off x="4879294" y="3305892"/>
            <a:ext cx="855249" cy="50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CDD9D8-E5BA-4102-B8E8-BFB321DA664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445972" y="2895216"/>
            <a:ext cx="1635631" cy="384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A848F6-C650-45B9-A1DC-E16525DF7E03}"/>
              </a:ext>
            </a:extLst>
          </p:cNvPr>
          <p:cNvCxnSpPr>
            <a:cxnSpLocks/>
            <a:stCxn id="1026" idx="3"/>
            <a:endCxn id="9" idx="1"/>
          </p:cNvCxnSpPr>
          <p:nvPr/>
        </p:nvCxnSpPr>
        <p:spPr>
          <a:xfrm flipV="1">
            <a:off x="1966029" y="4392148"/>
            <a:ext cx="1304943" cy="5861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6154394-8956-4439-9040-7FC1AF78F33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161621" y="4392148"/>
            <a:ext cx="1571842" cy="997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6C95801-60B5-4C5E-8B3F-CDFF4F9CE86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6541324" y="5655281"/>
            <a:ext cx="206952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network icon에 대한 이미지 검색결과">
            <a:extLst>
              <a:ext uri="{FF2B5EF4-FFF2-40B4-BE49-F238E27FC236}">
                <a16:creationId xmlns:a16="http://schemas.microsoft.com/office/drawing/2014/main" id="{3264D07B-9381-4245-BF77-8529382A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48035" r="78249" b="38465"/>
          <a:stretch/>
        </p:blipFill>
        <p:spPr bwMode="auto">
          <a:xfrm>
            <a:off x="7844937" y="3936060"/>
            <a:ext cx="890649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B4BFC82-8307-400F-8245-10B6FCC12ED2}"/>
              </a:ext>
            </a:extLst>
          </p:cNvPr>
          <p:cNvSpPr txBox="1"/>
          <p:nvPr/>
        </p:nvSpPr>
        <p:spPr>
          <a:xfrm>
            <a:off x="4972252" y="3802985"/>
            <a:ext cx="2246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/>
              <a:t>D.N.A.</a:t>
            </a:r>
            <a:endParaRPr lang="ko-KR" altLang="en-US" sz="5400" b="1"/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46271BA-997F-4567-9CE0-F1DDCCB99FDF}"/>
              </a:ext>
            </a:extLst>
          </p:cNvPr>
          <p:cNvCxnSpPr>
            <a:cxnSpLocks/>
            <a:stCxn id="93" idx="2"/>
            <a:endCxn id="13" idx="0"/>
          </p:cNvCxnSpPr>
          <p:nvPr/>
        </p:nvCxnSpPr>
        <p:spPr>
          <a:xfrm>
            <a:off x="6095284" y="4726315"/>
            <a:ext cx="716" cy="5442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3476B12-44D8-4B4C-A3B0-59E5D98EEFFB}"/>
              </a:ext>
            </a:extLst>
          </p:cNvPr>
          <p:cNvCxnSpPr>
            <a:cxnSpLocks/>
            <a:stCxn id="89" idx="1"/>
            <a:endCxn id="93" idx="3"/>
          </p:cNvCxnSpPr>
          <p:nvPr/>
        </p:nvCxnSpPr>
        <p:spPr>
          <a:xfrm flipH="1" flipV="1">
            <a:off x="7218316" y="4264650"/>
            <a:ext cx="626621" cy="561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7FCD5BB1-3DAD-4AC9-92EA-840234594704}"/>
              </a:ext>
            </a:extLst>
          </p:cNvPr>
          <p:cNvCxnSpPr>
            <a:cxnSpLocks/>
          </p:cNvCxnSpPr>
          <p:nvPr/>
        </p:nvCxnSpPr>
        <p:spPr>
          <a:xfrm flipH="1">
            <a:off x="7218317" y="3199568"/>
            <a:ext cx="1792404" cy="841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85E7ED2-8EA7-4349-92AD-DF7FA2786440}"/>
              </a:ext>
            </a:extLst>
          </p:cNvPr>
          <p:cNvCxnSpPr>
            <a:cxnSpLocks/>
          </p:cNvCxnSpPr>
          <p:nvPr/>
        </p:nvCxnSpPr>
        <p:spPr>
          <a:xfrm flipH="1" flipV="1">
            <a:off x="6923314" y="4704295"/>
            <a:ext cx="1749905" cy="685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CDF2D619-B745-4F1E-82EF-A51766A0A253}"/>
              </a:ext>
            </a:extLst>
          </p:cNvPr>
          <p:cNvCxnSpPr>
            <a:cxnSpLocks/>
          </p:cNvCxnSpPr>
          <p:nvPr/>
        </p:nvCxnSpPr>
        <p:spPr>
          <a:xfrm flipH="1">
            <a:off x="3926979" y="4685246"/>
            <a:ext cx="1202840" cy="9408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BCA593AF-994E-4937-8411-C6F20A95A0E2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4161621" y="4264650"/>
            <a:ext cx="810631" cy="13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80991-9692-423B-ADCD-92FD5CAB470F}"/>
              </a:ext>
            </a:extLst>
          </p:cNvPr>
          <p:cNvSpPr txBox="1"/>
          <p:nvPr/>
        </p:nvSpPr>
        <p:spPr>
          <a:xfrm>
            <a:off x="3705246" y="2905780"/>
            <a:ext cx="2007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MANAGER</a:t>
            </a:r>
            <a:endParaRPr lang="ko-KR" altLang="en-US" sz="28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386979-096A-4BBC-B9D2-460D3ECEFC50}"/>
              </a:ext>
            </a:extLst>
          </p:cNvPr>
          <p:cNvSpPr txBox="1"/>
          <p:nvPr/>
        </p:nvSpPr>
        <p:spPr>
          <a:xfrm>
            <a:off x="235388" y="5658954"/>
            <a:ext cx="113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PLAN</a:t>
            </a:r>
            <a:endParaRPr lang="ko-KR" altLang="en-US" sz="28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A2FE11-38B4-4782-BE5F-332A106E2759}"/>
              </a:ext>
            </a:extLst>
          </p:cNvPr>
          <p:cNvSpPr txBox="1"/>
          <p:nvPr/>
        </p:nvSpPr>
        <p:spPr>
          <a:xfrm>
            <a:off x="2090019" y="5665253"/>
            <a:ext cx="1696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PROJECT</a:t>
            </a:r>
            <a:endParaRPr lang="ko-KR" altLang="en-US" sz="28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6F653F-F2BA-4029-B107-AE12943A838B}"/>
              </a:ext>
            </a:extLst>
          </p:cNvPr>
          <p:cNvSpPr txBox="1"/>
          <p:nvPr/>
        </p:nvSpPr>
        <p:spPr>
          <a:xfrm>
            <a:off x="4288409" y="5658954"/>
            <a:ext cx="2311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MARKETING</a:t>
            </a:r>
            <a:endParaRPr lang="ko-KR" altLang="en-US" sz="28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B5E79F-BC2E-434A-BB59-70CFBD83365A}"/>
              </a:ext>
            </a:extLst>
          </p:cNvPr>
          <p:cNvSpPr txBox="1"/>
          <p:nvPr/>
        </p:nvSpPr>
        <p:spPr>
          <a:xfrm>
            <a:off x="6770863" y="5658954"/>
            <a:ext cx="2087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FINANCIAL</a:t>
            </a:r>
            <a:endParaRPr lang="ko-KR" altLang="en-US" sz="2800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9107F2-85F1-4874-B7A1-B7EFD930A953}"/>
              </a:ext>
            </a:extLst>
          </p:cNvPr>
          <p:cNvSpPr txBox="1"/>
          <p:nvPr/>
        </p:nvSpPr>
        <p:spPr>
          <a:xfrm>
            <a:off x="9287676" y="5658954"/>
            <a:ext cx="2668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WEB DEVELOP</a:t>
            </a:r>
            <a:endParaRPr lang="ko-KR" altLang="en-US" sz="2800" b="1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AA7EC58-306F-45E7-B988-AC52BABF3F76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16200000" flipH="1">
            <a:off x="6550683" y="1587492"/>
            <a:ext cx="2229954" cy="591297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3BB3A6A-D2A5-4133-B732-CAB1B73CB136}"/>
              </a:ext>
            </a:extLst>
          </p:cNvPr>
          <p:cNvCxnSpPr>
            <a:cxnSpLocks/>
            <a:stCxn id="2" idx="2"/>
            <a:endCxn id="41" idx="0"/>
          </p:cNvCxnSpPr>
          <p:nvPr/>
        </p:nvCxnSpPr>
        <p:spPr>
          <a:xfrm rot="16200000" flipH="1">
            <a:off x="5146900" y="2991275"/>
            <a:ext cx="2229954" cy="310540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F135D4E-959A-4549-B903-80ECF14FA41F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rot="16200000" flipH="1">
            <a:off x="3961682" y="4176493"/>
            <a:ext cx="2229954" cy="734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619025A-B9D2-4B31-ABE9-42F1CDA8DBA3}"/>
              </a:ext>
            </a:extLst>
          </p:cNvPr>
          <p:cNvCxnSpPr>
            <a:cxnSpLocks/>
            <a:stCxn id="2" idx="2"/>
            <a:endCxn id="39" idx="0"/>
          </p:cNvCxnSpPr>
          <p:nvPr/>
        </p:nvCxnSpPr>
        <p:spPr>
          <a:xfrm rot="5400000">
            <a:off x="2705578" y="3661655"/>
            <a:ext cx="2236253" cy="17709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5DDB5E7F-0646-4B0C-AF30-DF40CBFA1404}"/>
              </a:ext>
            </a:extLst>
          </p:cNvPr>
          <p:cNvCxnSpPr>
            <a:cxnSpLocks/>
            <a:stCxn id="2" idx="2"/>
            <a:endCxn id="38" idx="0"/>
          </p:cNvCxnSpPr>
          <p:nvPr/>
        </p:nvCxnSpPr>
        <p:spPr>
          <a:xfrm rot="5400000">
            <a:off x="1642143" y="2591922"/>
            <a:ext cx="2229954" cy="3904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4B18C41-25CE-482F-9156-FE4D5EF65A70}"/>
              </a:ext>
            </a:extLst>
          </p:cNvPr>
          <p:cNvSpPr txBox="1"/>
          <p:nvPr/>
        </p:nvSpPr>
        <p:spPr>
          <a:xfrm>
            <a:off x="927099" y="584200"/>
            <a:ext cx="3023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/>
              <a:t>NETWORK</a:t>
            </a:r>
            <a:endParaRPr lang="ko-KR" altLang="en-US" sz="4400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D6083B-0478-4229-9D35-A1943748A9CB}"/>
              </a:ext>
            </a:extLst>
          </p:cNvPr>
          <p:cNvSpPr txBox="1"/>
          <p:nvPr/>
        </p:nvSpPr>
        <p:spPr>
          <a:xfrm>
            <a:off x="4377420" y="1718067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/>
              <a:t>한 번의 실패와 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8B9158-1233-4678-9A71-B719D1234DE3}"/>
              </a:ext>
            </a:extLst>
          </p:cNvPr>
          <p:cNvSpPr txBox="1"/>
          <p:nvPr/>
        </p:nvSpPr>
        <p:spPr>
          <a:xfrm>
            <a:off x="5982288" y="2982723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교육</a:t>
            </a:r>
            <a:r>
              <a:rPr lang="en-US" altLang="ko-KR"/>
              <a:t>, </a:t>
            </a: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관리</a:t>
            </a:r>
            <a:r>
              <a:rPr lang="en-US" altLang="ko-KR"/>
              <a:t>, </a:t>
            </a:r>
            <a:r>
              <a:rPr lang="ko-KR" altLang="en-US"/>
              <a:t>홍보</a:t>
            </a:r>
            <a:r>
              <a:rPr lang="en-US" altLang="ko-KR"/>
              <a:t>, </a:t>
            </a:r>
            <a:r>
              <a:rPr lang="ko-KR" altLang="en-US"/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238713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60" grpId="0"/>
    </p:bldLst>
  </p:timing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257</Words>
  <Application>Microsoft Office PowerPoint</Application>
  <PresentationFormat>와이드스크린</PresentationFormat>
  <Paragraphs>102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Arial Nova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Jaehyuk</dc:creator>
  <cp:lastModifiedBy>Heo Jaehyuk</cp:lastModifiedBy>
  <cp:revision>83</cp:revision>
  <dcterms:created xsi:type="dcterms:W3CDTF">2020-01-17T07:20:30Z</dcterms:created>
  <dcterms:modified xsi:type="dcterms:W3CDTF">2020-01-28T04:56:04Z</dcterms:modified>
</cp:coreProperties>
</file>